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2"/>
  </p:notesMasterIdLst>
  <p:sldIdLst>
    <p:sldId id="265" r:id="rId3"/>
    <p:sldId id="271" r:id="rId4"/>
    <p:sldId id="266" r:id="rId5"/>
    <p:sldId id="269" r:id="rId6"/>
    <p:sldId id="277" r:id="rId7"/>
    <p:sldId id="273" r:id="rId8"/>
    <p:sldId id="278" r:id="rId9"/>
    <p:sldId id="276"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2150" autoAdjust="0"/>
  </p:normalViewPr>
  <p:slideViewPr>
    <p:cSldViewPr snapToGrid="0">
      <p:cViewPr varScale="1">
        <p:scale>
          <a:sx n="111" d="100"/>
          <a:sy n="111" d="100"/>
        </p:scale>
        <p:origin x="360"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30/04/2019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NASA is discontinuing, on 3 May 2019, the servers that provide some data and maps. This means the top two layers, ‘Blue Marble’ and ‘ Blue Marble and Landsat’ will become inactive. The maps provided by Bing are expected to remain. It is required to test the functionality after the service suspension.</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6</a:t>
            </a:fld>
            <a:endParaRPr lang="en-AU"/>
          </a:p>
        </p:txBody>
      </p:sp>
    </p:spTree>
    <p:extLst>
      <p:ext uri="{BB962C8B-B14F-4D97-AF65-F5344CB8AC3E}">
        <p14:creationId xmlns:p14="http://schemas.microsoft.com/office/powerpoint/2010/main" val="237344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NASA is discontinuing, on 3 May 2019, the servers that provide some data and maps. This means the top two layers, ‘Blue Marble’ and ‘ Blue Marble and Landsat’ will become inactive. The maps provided by Bing are expected to remain. It is required to test the functionality after the service suspension.</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7</a:t>
            </a:fld>
            <a:endParaRPr lang="en-AU"/>
          </a:p>
        </p:txBody>
      </p:sp>
    </p:spTree>
    <p:extLst>
      <p:ext uri="{BB962C8B-B14F-4D97-AF65-F5344CB8AC3E}">
        <p14:creationId xmlns:p14="http://schemas.microsoft.com/office/powerpoint/2010/main" val="3049495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8</a:t>
            </a:fld>
            <a:endParaRPr lang="en-AU"/>
          </a:p>
        </p:txBody>
      </p:sp>
    </p:spTree>
    <p:extLst>
      <p:ext uri="{BB962C8B-B14F-4D97-AF65-F5344CB8AC3E}">
        <p14:creationId xmlns:p14="http://schemas.microsoft.com/office/powerpoint/2010/main" val="283310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4/30/2019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130.56.242.19/NASA/WorldWind/geoglam.html" TargetMode="External"/><Relationship Id="rId5" Type="http://schemas.openxmlformats.org/officeDocument/2006/relationships/hyperlink" Target="https://gsky.nci.org.au/ows/geoglam"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www.w3schools.com/html/html5_canvas.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webgenie.com/NCI_WorldWind/gsky/geoglam.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www.webgenie.com/NCI_WorldWind/gsky/geoglam.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NAS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s://github.com/asivapra/gsky/blob/master/Documents/ows/GSKY-Thredds_Integration.pptx"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notesSlide" Target="../notesSlides/notesSlide2.xml"/><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slideLayout" Target="../slideLayouts/slideLayout2.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tags" Target="../tags/tag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www.webgenie.com/NCI_WorldWind/gsky/geoglam.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This is a GSKY client that is derived from NASA World Wind</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19 March,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licenced as per the Apache licence and is therefore it is free to modify, use and distribute. However, the source code of the final product is the property of NCI and must not be given out, as it uses a Bing Maps licence key that is not transferable.</a:t>
            </a:r>
            <a:endParaRPr lang="en-AU" sz="110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2186"/>
            <a:ext cx="7364186" cy="161582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Software Architecture</a:t>
            </a:r>
          </a:p>
          <a:p>
            <a:pPr algn="just"/>
            <a:r>
              <a:rPr lang="en-US" sz="110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Integration with GSKY</a:t>
            </a:r>
          </a:p>
          <a:p>
            <a:pPr algn="just"/>
            <a:r>
              <a:rPr lang="en-US" sz="1100">
                <a:latin typeface="Calibri" panose="020F0502020204030204" pitchFamily="34" charset="0"/>
                <a:cs typeface="Calibri" panose="020F0502020204030204" pitchFamily="34" charset="0"/>
              </a:rPr>
              <a:t>Any WMS service can be implemented by providing its URL (e.g. GSKY: </a:t>
            </a:r>
            <a:r>
              <a:rPr lang="en-US" sz="1100">
                <a:latin typeface="Calibri" panose="020F0502020204030204" pitchFamily="34" charset="0"/>
                <a:cs typeface="Calibri" panose="020F0502020204030204" pitchFamily="34" charset="0"/>
                <a:hlinkClick r:id="rId5"/>
              </a:rPr>
              <a:t>https://gsky.nci.org.au/ows/geoglam</a:t>
            </a:r>
            <a:r>
              <a:rPr lang="en-US" sz="1100">
                <a:latin typeface="Calibri" panose="020F0502020204030204" pitchFamily="34" charset="0"/>
                <a:cs typeface="Calibri" panose="020F0502020204030204" pitchFamily="34" charset="0"/>
              </a:rPr>
              <a:t>) and configuring the layers. These layers are hard coded within the main JS file and hence the users do not have to type in the URL as in the case of other GSKY clients. The page will display the layers as a list to choose from.</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4572000"/>
            <a:ext cx="7364186"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Typically, the published URL will be similar to the one below.</a:t>
            </a:r>
          </a:p>
          <a:p>
            <a:pPr algn="just"/>
            <a:endParaRPr lang="en-US" sz="1100">
              <a:latin typeface="Calibri" panose="020F0502020204030204" pitchFamily="34" charset="0"/>
              <a:cs typeface="Calibri" panose="020F0502020204030204" pitchFamily="34" charset="0"/>
            </a:endParaRPr>
          </a:p>
          <a:p>
            <a:pPr algn="just"/>
            <a:r>
              <a:rPr lang="en-AU" sz="1100">
                <a:hlinkClick r:id="rId6"/>
              </a:rPr>
              <a:t>http://130.56.242.19/NASA/WorldWind/geoglam.html</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2-5 are for developers. Slide 6-7 are user guide.</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A918928F-930C-45C6-ADE5-FF57B0417BAF}"/>
              </a:ext>
            </a:extLst>
          </p:cNvPr>
          <p:cNvSpPr txBox="1"/>
          <p:nvPr/>
        </p:nvSpPr>
        <p:spPr>
          <a:xfrm>
            <a:off x="816429" y="1306286"/>
            <a:ext cx="4408714"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Repository: </a:t>
            </a:r>
            <a:r>
              <a:rPr lang="en-US" sz="1100">
                <a:latin typeface="Calibri" panose="020F0502020204030204" pitchFamily="34" charset="0"/>
                <a:cs typeface="Calibri" panose="020F0502020204030204" pitchFamily="34" charset="0"/>
                <a:hlinkClick r:id="rId3"/>
              </a:rPr>
              <a:t>https://github.com/asivapra/WebWorldWind</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C0C2BCE-E19C-45A9-8D40-3703DF71C0DF}"/>
              </a:ext>
            </a:extLst>
          </p:cNvPr>
          <p:cNvSpPr txBox="1"/>
          <p:nvPr/>
        </p:nvSpPr>
        <p:spPr>
          <a:xfrm>
            <a:off x="816429" y="1706336"/>
            <a:ext cx="4408714"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Requirements: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 webserver listening on port 80 or 443</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Any other port is fine too, as long as it is specified in the URL.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HTML5 canvas</a:t>
            </a:r>
            <a:r>
              <a:rPr lang="en-US" sz="1100">
                <a:latin typeface="Calibri" panose="020F0502020204030204" pitchFamily="34" charset="0"/>
                <a:cs typeface="Calibri" panose="020F0502020204030204" pitchFamily="34" charset="0"/>
              </a:rPr>
              <a:t> capability for the browser.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Javascript enabled on browser.</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66991CA-2C9E-424F-872D-EFEDD3E4C5C4}"/>
              </a:ext>
            </a:extLst>
          </p:cNvPr>
          <p:cNvSpPr txBox="1"/>
          <p:nvPr/>
        </p:nvSpPr>
        <p:spPr>
          <a:xfrm>
            <a:off x="816429"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Pages: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dea.js</a:t>
            </a:r>
          </a:p>
        </p:txBody>
      </p:sp>
      <p:sp>
        <p:nvSpPr>
          <p:cNvPr id="6" name="TextBox 5">
            <a:extLst>
              <a:ext uri="{FF2B5EF4-FFF2-40B4-BE49-F238E27FC236}">
                <a16:creationId xmlns:a16="http://schemas.microsoft.com/office/drawing/2014/main" id="{C5F9DA39-196B-4A88-B4DC-FA72038BB6D2}"/>
              </a:ext>
            </a:extLst>
          </p:cNvPr>
          <p:cNvSpPr txBox="1"/>
          <p:nvPr/>
        </p:nvSpPr>
        <p:spPr>
          <a:xfrm>
            <a:off x="2298247"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Directories: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/images</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7F664EC-73E9-4F50-94CB-1BFBBF26466F}"/>
              </a:ext>
            </a:extLst>
          </p:cNvPr>
          <p:cNvSpPr txBox="1"/>
          <p:nvPr/>
        </p:nvSpPr>
        <p:spPr>
          <a:xfrm>
            <a:off x="3780065"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Required Configs: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map</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Controls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GSKY layers</a:t>
            </a:r>
          </a:p>
        </p:txBody>
      </p:sp>
      <p:sp>
        <p:nvSpPr>
          <p:cNvPr id="8" name="TextBox 7">
            <a:extLst>
              <a:ext uri="{FF2B5EF4-FFF2-40B4-BE49-F238E27FC236}">
                <a16:creationId xmlns:a16="http://schemas.microsoft.com/office/drawing/2014/main" id="{4390467B-9B8A-48D4-8AB9-907ECF04EA5F}"/>
              </a:ext>
            </a:extLst>
          </p:cNvPr>
          <p:cNvSpPr txBox="1"/>
          <p:nvPr/>
        </p:nvSpPr>
        <p:spPr>
          <a:xfrm>
            <a:off x="2298247" y="3763034"/>
            <a:ext cx="2926896"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WorldWindow.js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util/BingImageryUrlBuilder.js</a:t>
            </a:r>
          </a:p>
        </p:txBody>
      </p:sp>
      <p:sp>
        <p:nvSpPr>
          <p:cNvPr id="9" name="TextBox 8">
            <a:extLst>
              <a:ext uri="{FF2B5EF4-FFF2-40B4-BE49-F238E27FC236}">
                <a16:creationId xmlns:a16="http://schemas.microsoft.com/office/drawing/2014/main" id="{F8422A7B-4394-4FB5-AF8F-D1B3E6EFAD54}"/>
              </a:ext>
            </a:extLst>
          </p:cNvPr>
          <p:cNvSpPr txBox="1"/>
          <p:nvPr/>
        </p:nvSpPr>
        <p:spPr>
          <a:xfrm>
            <a:off x="2298247" y="4399852"/>
            <a:ext cx="1445078"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WorldWindShim.js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LayerManager.js</a:t>
            </a:r>
          </a:p>
        </p:txBody>
      </p:sp>
      <p:sp>
        <p:nvSpPr>
          <p:cNvPr id="4" name="TextBox 3">
            <a:extLst>
              <a:ext uri="{FF2B5EF4-FFF2-40B4-BE49-F238E27FC236}">
                <a16:creationId xmlns:a16="http://schemas.microsoft.com/office/drawing/2014/main" id="{06F0905E-51C2-43ED-B36D-658BA05FB23F}"/>
              </a:ext>
            </a:extLst>
          </p:cNvPr>
          <p:cNvSpPr txBox="1"/>
          <p:nvPr/>
        </p:nvSpPr>
        <p:spPr>
          <a:xfrm>
            <a:off x="7854043" y="5723166"/>
            <a:ext cx="4263100" cy="507831"/>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list of files and configs shown here are not exhaustive. There are many other files involved, but they are not required to be modified.</a:t>
            </a:r>
            <a:endParaRPr lang="en-AU" sz="9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8993"/>
    </mc:Choice>
    <mc:Fallback xmlns="">
      <p:transition spd="slow" advTm="38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4"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the front page. </a:t>
            </a:r>
          </a:p>
          <a:p>
            <a:pPr marL="228600" indent="-228600" algn="just">
              <a:buAutoNum type="arabicPeriod"/>
            </a:pPr>
            <a:r>
              <a:rPr lang="en-US" sz="1100">
                <a:latin typeface="Calibri" panose="020F0502020204030204" pitchFamily="34" charset="0"/>
                <a:cs typeface="Calibri" panose="020F0502020204030204" pitchFamily="34" charset="0"/>
              </a:rPr>
              <a:t>Edit the main JS file.</a:t>
            </a:r>
          </a:p>
          <a:p>
            <a:pPr marL="228600" indent="-228600" algn="just">
              <a:buAutoNum type="arabicPeriod"/>
            </a:pPr>
            <a:r>
              <a:rPr lang="en-US" sz="1100">
                <a:latin typeface="Calibri" panose="020F0502020204030204" pitchFamily="34" charset="0"/>
                <a:cs typeface="Calibri" panose="020F0502020204030204" pitchFamily="34" charset="0"/>
              </a:rPr>
              <a:t>Upload both to the $htmlRootdir/NASA/WorldWind dir.</a:t>
            </a:r>
          </a:p>
          <a:p>
            <a:pPr marL="228600" indent="-228600" algn="just">
              <a:buAutoNum type="arabicPeriod"/>
            </a:pPr>
            <a:r>
              <a:rPr lang="en-US" sz="1100">
                <a:latin typeface="Calibri" panose="020F0502020204030204" pitchFamily="34" charset="0"/>
                <a:cs typeface="Calibri" panose="020F0502020204030204" pitchFamily="34" charset="0"/>
              </a:rPr>
              <a:t>Use the URL as e.g. </a:t>
            </a:r>
            <a:r>
              <a:rPr lang="en-AU" sz="1100"/>
              <a:t>http://130.56.242.19/NASA/WorldWind/dea.html</a:t>
            </a:r>
            <a:endParaRPr lang="en-AU" sz="110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7C8C5C0-DD80-4F6F-80D2-D2A0CE7E320D}"/>
              </a:ext>
            </a:extLst>
          </p:cNvPr>
          <p:cNvSpPr txBox="1"/>
          <p:nvPr/>
        </p:nvSpPr>
        <p:spPr>
          <a:xfrm>
            <a:off x="6457949" y="5373337"/>
            <a:ext cx="4865915" cy="784830"/>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To be quick, without having to explore all dependencies and subdirs called by the Javascripts, the build was created in the /examples directory of the priginal Git repo. In the production environment it is recommended to move the files from the examples directory which contains several other scripts that are not required.</a:t>
            </a:r>
            <a:endParaRPr lang="en-AU" sz="9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235948"/>
            <a:ext cx="4825093" cy="1477328"/>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1. Customise the front </a:t>
            </a:r>
            <a:r>
              <a:rPr lang="en-US" sz="1000" b="1">
                <a:latin typeface="Calibri" panose="020F0502020204030204" pitchFamily="34" charset="0"/>
                <a:cs typeface="Calibri" panose="020F0502020204030204" pitchFamily="34" charset="0"/>
                <a:hlinkClick r:id="rId3"/>
              </a:rPr>
              <a:t>page</a:t>
            </a:r>
            <a:endParaRPr lang="en-US" sz="1000" b="1">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There is nothing much to do here except specifying the Javascript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word in red below tells which Javascript file is to be used (dea.js)</a:t>
            </a:r>
          </a:p>
          <a:p>
            <a:pPr algn="just"/>
            <a:r>
              <a:rPr lang="en-AU" sz="1000" i="1">
                <a:latin typeface="Calibri" panose="020F0502020204030204" pitchFamily="34" charset="0"/>
                <a:cs typeface="Calibri" panose="020F0502020204030204" pitchFamily="34" charset="0"/>
              </a:rPr>
              <a:t>	&lt;script data-main=“</a:t>
            </a:r>
            <a:r>
              <a:rPr lang="en-AU" sz="1000" i="1">
                <a:solidFill>
                  <a:srgbClr val="FF0000"/>
                </a:solidFill>
                <a:latin typeface="Calibri" panose="020F0502020204030204" pitchFamily="34" charset="0"/>
                <a:cs typeface="Calibri" panose="020F0502020204030204" pitchFamily="34" charset="0"/>
              </a:rPr>
              <a:t>dea</a:t>
            </a:r>
            <a:r>
              <a:rPr lang="en-AU" sz="1000" i="1">
                <a:latin typeface="Calibri" panose="020F0502020204030204" pitchFamily="34" charset="0"/>
                <a:cs typeface="Calibri" panose="020F0502020204030204" pitchFamily="34" charset="0"/>
              </a:rPr>
              <a:t>" …&gt;&lt;/script&gt;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pecify a destination place here, if you wish. It can be omitted. </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Using “Alice Springs” to center the map on Australia when double clicked.</a:t>
            </a:r>
            <a:endParaRPr lang="en-AU"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 	&lt;input … placeholder="GoTo" id="searchText" value=“</a:t>
            </a:r>
            <a:r>
              <a:rPr lang="en-US" sz="1000">
                <a:solidFill>
                  <a:srgbClr val="FF0000"/>
                </a:solidFill>
                <a:latin typeface="Calibri" panose="020F0502020204030204" pitchFamily="34" charset="0"/>
                <a:cs typeface="Calibri" panose="020F0502020204030204" pitchFamily="34" charset="0"/>
              </a:rPr>
              <a:t>Alice Springs</a:t>
            </a:r>
            <a:r>
              <a:rPr lang="en-US" sz="1000">
                <a:latin typeface="Calibri" panose="020F0502020204030204" pitchFamily="34" charset="0"/>
                <a:cs typeface="Calibri" panose="020F0502020204030204" pitchFamily="34" charset="0"/>
              </a:rPr>
              <a:t>"/&gt;</a:t>
            </a:r>
            <a:endParaRPr lang="en-AU" sz="1000">
              <a:latin typeface="Calibri" panose="020F0502020204030204" pitchFamily="34" charset="0"/>
              <a:cs typeface="Calibri" panose="020F0502020204030204" pitchFamily="34" charset="0"/>
            </a:endParaRPr>
          </a:p>
          <a:p>
            <a:pPr algn="just"/>
            <a:endParaRPr lang="en-AU" sz="10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8DBC2E-14E8-49C9-A511-A5AD85F5FCE1}"/>
              </a:ext>
            </a:extLst>
          </p:cNvPr>
          <p:cNvSpPr txBox="1"/>
          <p:nvPr/>
        </p:nvSpPr>
        <p:spPr>
          <a:xfrm>
            <a:off x="367392" y="3757510"/>
            <a:ext cx="6017079"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 Edit the main </a:t>
            </a:r>
            <a:r>
              <a:rPr lang="en-US" sz="1000" b="1">
                <a:latin typeface="Calibri" panose="020F0502020204030204" pitchFamily="34" charset="0"/>
                <a:cs typeface="Calibri" panose="020F0502020204030204" pitchFamily="34" charset="0"/>
                <a:hlinkClick r:id="rId4"/>
              </a:rPr>
              <a:t>JS</a:t>
            </a:r>
            <a:r>
              <a:rPr lang="en-US" sz="1000" b="1">
                <a:latin typeface="Calibri" panose="020F0502020204030204" pitchFamily="34" charset="0"/>
                <a:cs typeface="Calibri" panose="020F0502020204030204" pitchFamily="34" charset="0"/>
              </a:rPr>
              <a: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code below to centre the map on Australia:</a:t>
            </a:r>
          </a:p>
          <a:p>
            <a:pPr algn="just"/>
            <a:r>
              <a:rPr lang="en-US" sz="1000" i="1">
                <a:latin typeface="Calibri" panose="020F0502020204030204" pitchFamily="34" charset="0"/>
                <a:cs typeface="Calibri" panose="020F0502020204030204" pitchFamily="34" charset="0"/>
              </a:rPr>
              <a:t>	wwd.navigator.lookAtLocation.latitude = -26; </a:t>
            </a:r>
          </a:p>
          <a:p>
            <a:pPr algn="just"/>
            <a:r>
              <a:rPr lang="en-US" sz="1000" i="1">
                <a:latin typeface="Calibri" panose="020F0502020204030204" pitchFamily="34" charset="0"/>
                <a:cs typeface="Calibri" panose="020F0502020204030204" pitchFamily="34" charset="0"/>
              </a:rPr>
              <a:t>	wwd.navigator.lookAtLocation.longitude = 134;</a:t>
            </a:r>
          </a:p>
          <a:p>
            <a:pPr algn="just"/>
            <a:r>
              <a:rPr lang="en-US" sz="1000" i="1">
                <a:latin typeface="Calibri" panose="020F0502020204030204" pitchFamily="34" charset="0"/>
                <a:cs typeface="Calibri" panose="020F0502020204030204" pitchFamily="34" charset="0"/>
              </a:rPr>
              <a:t>	wwd.navigator.range = 8e6; // Camera is 8km above the Earth</a:t>
            </a:r>
          </a:p>
          <a:p>
            <a:pPr algn="just"/>
            <a:r>
              <a:rPr lang="en-US" sz="1000" i="1">
                <a:latin typeface="Calibri" panose="020F0502020204030204" pitchFamily="34" charset="0"/>
                <a:cs typeface="Calibri" panose="020F0502020204030204" pitchFamily="34" charset="0"/>
              </a:rPr>
              <a:t>	wwd.redraw();</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URL of the GSKY server and the layers required.</a:t>
            </a:r>
          </a:p>
          <a:p>
            <a:pPr algn="just"/>
            <a:r>
              <a:rPr lang="en-US" sz="1000" i="1">
                <a:latin typeface="Calibri" panose="020F0502020204030204" pitchFamily="34" charset="0"/>
                <a:cs typeface="Calibri" panose="020F0502020204030204" pitchFamily="34" charset="0"/>
              </a:rPr>
              <a:t>	var serviceAddress1 = "</a:t>
            </a:r>
            <a:r>
              <a:rPr lang="en-US" sz="800" i="1">
                <a:latin typeface="Calibri" panose="020F0502020204030204" pitchFamily="34" charset="0"/>
                <a:cs typeface="Calibri" panose="020F0502020204030204" pitchFamily="34" charset="0"/>
              </a:rPr>
              <a:t>https://gsky.nci.org.au/ows/dea?SERVICE=WMS&amp;REQUEST=GetCapabilities&amp;VERSION=1.3.0</a:t>
            </a:r>
            <a:r>
              <a:rPr lang="en-US" sz="1000" i="1">
                <a:latin typeface="Calibri" panose="020F0502020204030204" pitchFamily="34" charset="0"/>
                <a:cs typeface="Calibri" panose="020F0502020204030204" pitchFamily="34" charset="0"/>
              </a:rPr>
              <a:t>";</a:t>
            </a:r>
          </a:p>
          <a:p>
            <a:pPr algn="just"/>
            <a:r>
              <a:rPr lang="en-US" sz="1000" i="1">
                <a:latin typeface="Calibri" panose="020F0502020204030204" pitchFamily="34" charset="0"/>
                <a:cs typeface="Calibri" panose="020F0502020204030204" pitchFamily="34" charset="0"/>
              </a:rPr>
              <a:t>	var layerName1 = "landsat5_geomedian"; // This must match exactly as in Capabilities</a:t>
            </a:r>
          </a:p>
          <a:p>
            <a:pPr algn="just"/>
            <a:r>
              <a:rPr lang="en-US" sz="1000" i="1">
                <a:latin typeface="Calibri" panose="020F0502020204030204" pitchFamily="34" charset="0"/>
                <a:cs typeface="Calibri" panose="020F0502020204030204" pitchFamily="34" charset="0"/>
              </a:rPr>
              <a:t>	var layerName2 = "landsat5_nbar_16day";</a:t>
            </a:r>
          </a:p>
          <a:p>
            <a:pPr algn="just"/>
            <a:r>
              <a:rPr lang="en-US" sz="1000" i="1">
                <a:latin typeface="Calibri" panose="020F0502020204030204" pitchFamily="34" charset="0"/>
                <a:cs typeface="Calibri" panose="020F0502020204030204" pitchFamily="34" charset="0"/>
              </a:rPr>
              <a:t>	etc.</a:t>
            </a:r>
          </a:p>
          <a:p>
            <a:pPr algn="just"/>
            <a:r>
              <a:rPr lang="en-US" sz="1000" i="1">
                <a:latin typeface="Calibri" panose="020F0502020204030204" pitchFamily="34" charset="0"/>
                <a:cs typeface="Calibri" panose="020F0502020204030204" pitchFamily="34" charset="0"/>
              </a:rPr>
              <a:t>	var layerTitle1 = 	"LS5 surface reflectance geomedian";</a:t>
            </a:r>
          </a:p>
          <a:p>
            <a:pPr algn="just"/>
            <a:r>
              <a:rPr lang="en-US" sz="1000" i="1">
                <a:latin typeface="Calibri" panose="020F0502020204030204" pitchFamily="34" charset="0"/>
                <a:cs typeface="Calibri" panose="020F0502020204030204" pitchFamily="34" charset="0"/>
              </a:rPr>
              <a:t>	var layerTitle2 = 	"16D LS5 surface reflectance (NBAR)";</a:t>
            </a:r>
          </a:p>
          <a:p>
            <a:pPr algn="just"/>
            <a:endParaRPr lang="en-AU" sz="100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5" y="1240971"/>
            <a:ext cx="6017079" cy="19543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2a.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Duplicate the following code block for each layer. Increment the layername each time.</a:t>
            </a:r>
          </a:p>
          <a:p>
            <a:pPr lvl="1" algn="just"/>
            <a:r>
              <a:rPr lang="en-AU" sz="900" i="1">
                <a:latin typeface="Calibri" panose="020F0502020204030204" pitchFamily="34" charset="0"/>
                <a:cs typeface="Calibri" panose="020F0502020204030204" pitchFamily="34" charset="0"/>
              </a:rPr>
              <a:t>var </a:t>
            </a:r>
            <a:r>
              <a:rPr lang="en-AU" sz="900" i="1">
                <a:solidFill>
                  <a:srgbClr val="FF0000"/>
                </a:solidFill>
                <a:latin typeface="Calibri" panose="020F0502020204030204" pitchFamily="34" charset="0"/>
                <a:cs typeface="Calibri" panose="020F0502020204030204" pitchFamily="34" charset="0"/>
              </a:rPr>
              <a:t>createLayer1</a:t>
            </a:r>
            <a:r>
              <a:rPr lang="en-AU" sz="900" i="1">
                <a:latin typeface="Calibri" panose="020F0502020204030204" pitchFamily="34" charset="0"/>
                <a:cs typeface="Calibri" panose="020F0502020204030204" pitchFamily="34" charset="0"/>
              </a:rPr>
              <a:t> = function (xmlDom) {</a:t>
            </a:r>
          </a:p>
          <a:p>
            <a:pPr lvl="1" algn="just"/>
            <a:r>
              <a:rPr lang="en-AU" sz="900" i="1">
                <a:latin typeface="Calibri" panose="020F0502020204030204" pitchFamily="34" charset="0"/>
                <a:cs typeface="Calibri" panose="020F0502020204030204" pitchFamily="34" charset="0"/>
              </a:rPr>
              <a:t>var wms = new WorldWind.WmsCapabilities(xmlDom);</a:t>
            </a:r>
          </a:p>
          <a:p>
            <a:pPr lvl="1" algn="just"/>
            <a:r>
              <a:rPr lang="en-AU" sz="900" i="1">
                <a:latin typeface="Calibri" panose="020F0502020204030204" pitchFamily="34" charset="0"/>
                <a:cs typeface="Calibri" panose="020F0502020204030204" pitchFamily="34" charset="0"/>
              </a:rPr>
              <a:t>var wmsLayerCapabilities = wms.getNamedLayer(</a:t>
            </a:r>
            <a:r>
              <a:rPr lang="en-AU" sz="900" i="1">
                <a:solidFill>
                  <a:srgbClr val="FF0000"/>
                </a:solidFill>
                <a:latin typeface="Calibri" panose="020F0502020204030204" pitchFamily="34" charset="0"/>
                <a:cs typeface="Calibri" panose="020F0502020204030204" pitchFamily="34" charset="0"/>
              </a:rPr>
              <a:t>layerName1</a:t>
            </a:r>
            <a:r>
              <a:rPr lang="en-AU" sz="900" i="1">
                <a:latin typeface="Calibri" panose="020F0502020204030204" pitchFamily="34" charset="0"/>
                <a:cs typeface="Calibri" panose="020F0502020204030204" pitchFamily="34" charset="0"/>
              </a:rPr>
              <a:t>);</a:t>
            </a:r>
          </a:p>
          <a:p>
            <a:pPr lvl="1" algn="just"/>
            <a:r>
              <a:rPr lang="en-AU" sz="900" i="1">
                <a:latin typeface="Calibri" panose="020F0502020204030204" pitchFamily="34" charset="0"/>
                <a:cs typeface="Calibri" panose="020F0502020204030204" pitchFamily="34" charset="0"/>
              </a:rPr>
              <a:t>var wmsConfig = WorldWind.WmsLayer.formLayerConfiguration(wmsLayerCapabilities);</a:t>
            </a:r>
          </a:p>
          <a:p>
            <a:pPr lvl="1" algn="just"/>
            <a:r>
              <a:rPr lang="en-AU" sz="900" i="1">
                <a:latin typeface="Calibri" panose="020F0502020204030204" pitchFamily="34" charset="0"/>
                <a:cs typeface="Calibri" panose="020F0502020204030204" pitchFamily="34" charset="0"/>
              </a:rPr>
              <a:t>wmsConfig.title = </a:t>
            </a:r>
            <a:r>
              <a:rPr lang="en-AU" sz="900" i="1">
                <a:solidFill>
                  <a:srgbClr val="FF0000"/>
                </a:solidFill>
                <a:latin typeface="Calibri" panose="020F0502020204030204" pitchFamily="34" charset="0"/>
                <a:cs typeface="Calibri" panose="020F0502020204030204" pitchFamily="34" charset="0"/>
              </a:rPr>
              <a:t>layerTitle1</a:t>
            </a:r>
            <a:r>
              <a:rPr lang="en-AU" sz="900" i="1">
                <a:latin typeface="Calibri" panose="020F0502020204030204" pitchFamily="34" charset="0"/>
                <a:cs typeface="Calibri" panose="020F0502020204030204" pitchFamily="34" charset="0"/>
              </a:rPr>
              <a:t>; 	// Title does not have to match in Capabilities</a:t>
            </a:r>
          </a:p>
          <a:p>
            <a:pPr lvl="1" algn="just"/>
            <a:r>
              <a:rPr lang="en-AU" sz="900" i="1">
                <a:latin typeface="Calibri" panose="020F0502020204030204" pitchFamily="34" charset="0"/>
                <a:cs typeface="Calibri" panose="020F0502020204030204" pitchFamily="34" charset="0"/>
              </a:rPr>
              <a:t>var wmsLayer = new WorldWind.WmsLayer(wmsConfig);</a:t>
            </a:r>
          </a:p>
          <a:p>
            <a:pPr lvl="1" algn="just"/>
            <a:r>
              <a:rPr lang="en-AU" sz="900" i="1">
                <a:latin typeface="Calibri" panose="020F0502020204030204" pitchFamily="34" charset="0"/>
                <a:cs typeface="Calibri" panose="020F0502020204030204" pitchFamily="34" charset="0"/>
              </a:rPr>
              <a:t>wmsLayer.enabled = true;</a:t>
            </a:r>
          </a:p>
          <a:p>
            <a:pPr lvl="1" algn="just"/>
            <a:r>
              <a:rPr lang="en-AU" sz="900" i="1">
                <a:latin typeface="Calibri" panose="020F0502020204030204" pitchFamily="34" charset="0"/>
                <a:cs typeface="Calibri" panose="020F0502020204030204" pitchFamily="34" charset="0"/>
              </a:rPr>
              <a:t>wwd.addLayer(wmsLayer);</a:t>
            </a:r>
          </a:p>
          <a:p>
            <a:pPr lvl="1" algn="just"/>
            <a:r>
              <a:rPr lang="en-AU" sz="900" i="1">
                <a:latin typeface="Calibri" panose="020F0502020204030204" pitchFamily="34" charset="0"/>
                <a:cs typeface="Calibri" panose="020F0502020204030204" pitchFamily="34" charset="0"/>
              </a:rPr>
              <a:t>layerManager.synchronizeLayerList();</a:t>
            </a:r>
          </a:p>
          <a:p>
            <a:pPr algn="just"/>
            <a:r>
              <a:rPr lang="en-AU" sz="100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A8BC3533-27AD-4119-BA87-378497A2B2B0}"/>
              </a:ext>
            </a:extLst>
          </p:cNvPr>
          <p:cNvSpPr txBox="1"/>
          <p:nvPr/>
        </p:nvSpPr>
        <p:spPr>
          <a:xfrm>
            <a:off x="6457949" y="3210709"/>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2b.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Insert the following lines for each layer. </a:t>
            </a:r>
          </a:p>
          <a:p>
            <a:pPr algn="just"/>
            <a:r>
              <a:rPr lang="en-US" sz="900" i="1">
                <a:latin typeface="Calibri" panose="020F0502020204030204" pitchFamily="34" charset="0"/>
                <a:cs typeface="Calibri" panose="020F0502020204030204" pitchFamily="34" charset="0"/>
              </a:rPr>
              <a:t>	$.get(serviceAddress1).done(createLayer1).fail(logError);</a:t>
            </a:r>
          </a:p>
          <a:p>
            <a:pPr algn="just"/>
            <a:r>
              <a:rPr lang="en-US" sz="900" i="1">
                <a:latin typeface="Calibri" panose="020F0502020204030204" pitchFamily="34" charset="0"/>
                <a:cs typeface="Calibri" panose="020F0502020204030204" pitchFamily="34" charset="0"/>
              </a:rPr>
              <a:t>       	$.get(serviceAddress1).done(createLayer2).fail(logError);</a:t>
            </a:r>
          </a:p>
        </p:txBody>
      </p:sp>
      <p:sp>
        <p:nvSpPr>
          <p:cNvPr id="13" name="TextBox 12">
            <a:extLst>
              <a:ext uri="{FF2B5EF4-FFF2-40B4-BE49-F238E27FC236}">
                <a16:creationId xmlns:a16="http://schemas.microsoft.com/office/drawing/2014/main" id="{E20B7E6A-2522-4F0A-81CD-3B730B421443}"/>
              </a:ext>
            </a:extLst>
          </p:cNvPr>
          <p:cNvSpPr txBox="1"/>
          <p:nvPr/>
        </p:nvSpPr>
        <p:spPr>
          <a:xfrm>
            <a:off x="6457949" y="4285528"/>
            <a:ext cx="4865915" cy="24622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3. Upload the dea.html and dea.js to </a:t>
            </a:r>
            <a:r>
              <a:rPr lang="en-US" sz="1000">
                <a:latin typeface="Calibri" panose="020F0502020204030204" pitchFamily="34" charset="0"/>
                <a:cs typeface="Calibri" panose="020F0502020204030204" pitchFamily="34" charset="0"/>
              </a:rPr>
              <a:t>$htmlRootdir/NASA/WorldWind</a:t>
            </a:r>
          </a:p>
        </p:txBody>
      </p:sp>
      <p:sp>
        <p:nvSpPr>
          <p:cNvPr id="14" name="TextBox 13">
            <a:extLst>
              <a:ext uri="{FF2B5EF4-FFF2-40B4-BE49-F238E27FC236}">
                <a16:creationId xmlns:a16="http://schemas.microsoft.com/office/drawing/2014/main" id="{7551FF95-53CF-48C5-B8BA-ECB183D4A310}"/>
              </a:ext>
            </a:extLst>
          </p:cNvPr>
          <p:cNvSpPr txBox="1"/>
          <p:nvPr/>
        </p:nvSpPr>
        <p:spPr>
          <a:xfrm>
            <a:off x="6457949" y="4744794"/>
            <a:ext cx="4865915" cy="415498"/>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4. Now, this URL will find the map page.</a:t>
            </a:r>
          </a:p>
          <a:p>
            <a:pPr algn="just"/>
            <a:r>
              <a:rPr lang="en-AU" sz="1000"/>
              <a:t>http://130.56.242.19/NASA/</a:t>
            </a:r>
            <a:r>
              <a:rPr lang="en-US" sz="1000" i="1">
                <a:latin typeface="Calibri" panose="020F0502020204030204" pitchFamily="34" charset="0"/>
                <a:cs typeface="Calibri" panose="020F0502020204030204" pitchFamily="34" charset="0"/>
              </a:rPr>
              <a:t>WorldWind/dea.html</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638198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72082"/>
    </mc:Choice>
    <mc:Fallback xmlns="">
      <p:transition spd="slow" advTm="72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44655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under your HTTP root directory. </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3"/>
              </a:rPr>
              <a:t>https://github.com/asivapra/NASA</a:t>
            </a:r>
            <a:r>
              <a:rPr lang="en-AU" sz="1100">
                <a:latin typeface="Calibri" panose="020F0502020204030204" pitchFamily="34" charset="0"/>
                <a:cs typeface="Calibri" panose="020F0502020204030204" pitchFamily="34" charset="0"/>
              </a:rPr>
              <a:t>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accessed by: http://www.yourserver.com/NASA/WorldWind/dea.html </a:t>
            </a:r>
          </a:p>
          <a:p>
            <a:pPr algn="just"/>
            <a:endParaRPr lang="en-AU"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See the previous slide to know how to create the GSKY Web App.</a:t>
            </a: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4"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at: http://localhost:8000/NASA/WorldWind/dea.html. </a:t>
            </a:r>
          </a:p>
        </p:txBody>
      </p:sp>
    </p:spTree>
    <p:custDataLst>
      <p:tags r:id="rId1"/>
    </p:custDataLst>
    <p:extLst>
      <p:ext uri="{BB962C8B-B14F-4D97-AF65-F5344CB8AC3E}">
        <p14:creationId xmlns:p14="http://schemas.microsoft.com/office/powerpoint/2010/main" val="3072646095"/>
      </p:ext>
    </p:extLst>
  </p:cSld>
  <p:clrMapOvr>
    <a:masterClrMapping/>
  </p:clrMapOvr>
  <mc:AlternateContent xmlns:mc="http://schemas.openxmlformats.org/markup-compatibility/2006" xmlns:p14="http://schemas.microsoft.com/office/powerpoint/2010/main">
    <mc:Choice Requires="p14">
      <p:transition spd="slow" p14:dur="2000" advTm="34309"/>
    </mc:Choice>
    <mc:Fallback xmlns="">
      <p:transition spd="slow" advTm="34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89197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DEA Layers</a:t>
            </a:r>
            <a:endParaRPr lang="en-AU" b="1"/>
          </a:p>
        </p:txBody>
      </p:sp>
      <p:sp>
        <p:nvSpPr>
          <p:cNvPr id="6" name="Rectangle 5">
            <a:extLst>
              <a:ext uri="{FF2B5EF4-FFF2-40B4-BE49-F238E27FC236}">
                <a16:creationId xmlns:a16="http://schemas.microsoft.com/office/drawing/2014/main" id="{449D066A-4CE9-4B38-8946-041547D1A137}"/>
              </a:ext>
            </a:extLst>
          </p:cNvPr>
          <p:cNvSpPr/>
          <p:nvPr/>
        </p:nvSpPr>
        <p:spPr>
          <a:xfrm>
            <a:off x="4983704" y="941082"/>
            <a:ext cx="2763449"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The Web App</a:t>
            </a:r>
          </a:p>
        </p:txBody>
      </p:sp>
      <p:sp>
        <p:nvSpPr>
          <p:cNvPr id="42" name="TextBox 41">
            <a:extLst>
              <a:ext uri="{FF2B5EF4-FFF2-40B4-BE49-F238E27FC236}">
                <a16:creationId xmlns:a16="http://schemas.microsoft.com/office/drawing/2014/main" id="{7880E2AA-A918-4005-98C1-64F30BC31318}"/>
              </a:ext>
            </a:extLst>
          </p:cNvPr>
          <p:cNvSpPr txBox="1"/>
          <p:nvPr/>
        </p:nvSpPr>
        <p:spPr>
          <a:xfrm>
            <a:off x="873578" y="922564"/>
            <a:ext cx="3796634"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0D2D26D4-CFEA-4694-96A6-BFE3E218A302}"/>
              </a:ext>
            </a:extLst>
          </p:cNvPr>
          <p:cNvPicPr>
            <a:picLocks noChangeAspect="1"/>
          </p:cNvPicPr>
          <p:nvPr/>
        </p:nvPicPr>
        <p:blipFill>
          <a:blip r:embed="rId4"/>
          <a:stretch>
            <a:fillRect/>
          </a:stretch>
        </p:blipFill>
        <p:spPr>
          <a:xfrm>
            <a:off x="3168973" y="1518711"/>
            <a:ext cx="5000242" cy="4299273"/>
          </a:xfrm>
          <a:prstGeom prst="rect">
            <a:avLst/>
          </a:prstGeom>
          <a:ln w="3175">
            <a:solidFill>
              <a:schemeClr val="tx1"/>
            </a:solidFill>
          </a:ln>
        </p:spPr>
      </p:pic>
      <p:pic>
        <p:nvPicPr>
          <p:cNvPr id="45" name="Picture 44">
            <a:extLst>
              <a:ext uri="{FF2B5EF4-FFF2-40B4-BE49-F238E27FC236}">
                <a16:creationId xmlns:a16="http://schemas.microsoft.com/office/drawing/2014/main" id="{7CC4A2CD-5B96-420F-93D4-A5ECAAD2AFF3}"/>
              </a:ext>
            </a:extLst>
          </p:cNvPr>
          <p:cNvPicPr>
            <a:picLocks noChangeAspect="1"/>
          </p:cNvPicPr>
          <p:nvPr/>
        </p:nvPicPr>
        <p:blipFill>
          <a:blip r:embed="rId5"/>
          <a:stretch>
            <a:fillRect/>
          </a:stretch>
        </p:blipFill>
        <p:spPr>
          <a:xfrm>
            <a:off x="1830578" y="2144878"/>
            <a:ext cx="2647619" cy="2171429"/>
          </a:xfrm>
          <a:prstGeom prst="rect">
            <a:avLst/>
          </a:prstGeom>
          <a:ln w="3175">
            <a:solidFill>
              <a:schemeClr val="tx1"/>
            </a:solidFill>
          </a:ln>
        </p:spPr>
      </p:pic>
      <p:sp>
        <p:nvSpPr>
          <p:cNvPr id="46" name="Rectangle 45">
            <a:extLst>
              <a:ext uri="{FF2B5EF4-FFF2-40B4-BE49-F238E27FC236}">
                <a16:creationId xmlns:a16="http://schemas.microsoft.com/office/drawing/2014/main" id="{C7A7848A-2311-4896-AA8B-65692AEF8717}"/>
              </a:ext>
            </a:extLst>
          </p:cNvPr>
          <p:cNvSpPr/>
          <p:nvPr/>
        </p:nvSpPr>
        <p:spPr>
          <a:xfrm>
            <a:off x="1907722" y="2527539"/>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8" name="Picture 47">
            <a:extLst>
              <a:ext uri="{FF2B5EF4-FFF2-40B4-BE49-F238E27FC236}">
                <a16:creationId xmlns:a16="http://schemas.microsoft.com/office/drawing/2014/main" id="{F9BAC536-A439-4055-A991-595F5D7BA68C}"/>
              </a:ext>
            </a:extLst>
          </p:cNvPr>
          <p:cNvPicPr>
            <a:picLocks noChangeAspect="1"/>
          </p:cNvPicPr>
          <p:nvPr/>
        </p:nvPicPr>
        <p:blipFill>
          <a:blip r:embed="rId6"/>
          <a:stretch>
            <a:fillRect/>
          </a:stretch>
        </p:blipFill>
        <p:spPr>
          <a:xfrm>
            <a:off x="4486823" y="2136252"/>
            <a:ext cx="3600000" cy="3600000"/>
          </a:xfrm>
          <a:prstGeom prst="rect">
            <a:avLst/>
          </a:prstGeom>
        </p:spPr>
      </p:pic>
      <p:sp>
        <p:nvSpPr>
          <p:cNvPr id="50" name="Rectangle 49">
            <a:extLst>
              <a:ext uri="{FF2B5EF4-FFF2-40B4-BE49-F238E27FC236}">
                <a16:creationId xmlns:a16="http://schemas.microsoft.com/office/drawing/2014/main" id="{4FBB70BD-8127-41D6-9067-D73D3E148E69}"/>
              </a:ext>
            </a:extLst>
          </p:cNvPr>
          <p:cNvSpPr/>
          <p:nvPr/>
        </p:nvSpPr>
        <p:spPr>
          <a:xfrm>
            <a:off x="1907722" y="2731695"/>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2DF13BB1-0396-4FB9-8DA9-A0080C94A2D7}"/>
              </a:ext>
            </a:extLst>
          </p:cNvPr>
          <p:cNvPicPr>
            <a:picLocks noChangeAspect="1"/>
          </p:cNvPicPr>
          <p:nvPr/>
        </p:nvPicPr>
        <p:blipFill>
          <a:blip r:embed="rId7"/>
          <a:stretch>
            <a:fillRect/>
          </a:stretch>
        </p:blipFill>
        <p:spPr>
          <a:xfrm>
            <a:off x="4486823" y="2136252"/>
            <a:ext cx="3600000" cy="3600000"/>
          </a:xfrm>
          <a:prstGeom prst="rect">
            <a:avLst/>
          </a:prstGeom>
        </p:spPr>
      </p:pic>
      <p:sp>
        <p:nvSpPr>
          <p:cNvPr id="52" name="Rectangle 51">
            <a:extLst>
              <a:ext uri="{FF2B5EF4-FFF2-40B4-BE49-F238E27FC236}">
                <a16:creationId xmlns:a16="http://schemas.microsoft.com/office/drawing/2014/main" id="{625F4113-2CE2-4CEE-AD3C-D4B1B7BF8A59}"/>
              </a:ext>
            </a:extLst>
          </p:cNvPr>
          <p:cNvSpPr/>
          <p:nvPr/>
        </p:nvSpPr>
        <p:spPr>
          <a:xfrm>
            <a:off x="1907722" y="2935851"/>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 name="Picture 50">
            <a:extLst>
              <a:ext uri="{FF2B5EF4-FFF2-40B4-BE49-F238E27FC236}">
                <a16:creationId xmlns:a16="http://schemas.microsoft.com/office/drawing/2014/main" id="{07209C71-BDCA-4ADF-BF79-CA1A9407BF12}"/>
              </a:ext>
            </a:extLst>
          </p:cNvPr>
          <p:cNvPicPr>
            <a:picLocks noChangeAspect="1"/>
          </p:cNvPicPr>
          <p:nvPr/>
        </p:nvPicPr>
        <p:blipFill>
          <a:blip r:embed="rId8"/>
          <a:stretch>
            <a:fillRect/>
          </a:stretch>
        </p:blipFill>
        <p:spPr>
          <a:xfrm>
            <a:off x="4486823" y="2136252"/>
            <a:ext cx="3600000" cy="3600000"/>
          </a:xfrm>
          <a:prstGeom prst="rect">
            <a:avLst/>
          </a:prstGeom>
        </p:spPr>
      </p:pic>
      <p:sp>
        <p:nvSpPr>
          <p:cNvPr id="55" name="Rectangle 54">
            <a:extLst>
              <a:ext uri="{FF2B5EF4-FFF2-40B4-BE49-F238E27FC236}">
                <a16:creationId xmlns:a16="http://schemas.microsoft.com/office/drawing/2014/main" id="{6A4BA99D-BF47-41D4-884B-83D5DB5A5BD2}"/>
              </a:ext>
            </a:extLst>
          </p:cNvPr>
          <p:cNvSpPr/>
          <p:nvPr/>
        </p:nvSpPr>
        <p:spPr>
          <a:xfrm>
            <a:off x="1907722" y="3140007"/>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3" name="Picture 52">
            <a:extLst>
              <a:ext uri="{FF2B5EF4-FFF2-40B4-BE49-F238E27FC236}">
                <a16:creationId xmlns:a16="http://schemas.microsoft.com/office/drawing/2014/main" id="{8331B1E7-81F6-4962-A329-6F6C211581CB}"/>
              </a:ext>
            </a:extLst>
          </p:cNvPr>
          <p:cNvPicPr>
            <a:picLocks noChangeAspect="1"/>
          </p:cNvPicPr>
          <p:nvPr/>
        </p:nvPicPr>
        <p:blipFill>
          <a:blip r:embed="rId9"/>
          <a:stretch>
            <a:fillRect/>
          </a:stretch>
        </p:blipFill>
        <p:spPr>
          <a:xfrm>
            <a:off x="4486823" y="2136252"/>
            <a:ext cx="3600000" cy="3600000"/>
          </a:xfrm>
          <a:prstGeom prst="rect">
            <a:avLst/>
          </a:prstGeom>
        </p:spPr>
      </p:pic>
      <p:sp>
        <p:nvSpPr>
          <p:cNvPr id="56" name="Rectangle 55">
            <a:extLst>
              <a:ext uri="{FF2B5EF4-FFF2-40B4-BE49-F238E27FC236}">
                <a16:creationId xmlns:a16="http://schemas.microsoft.com/office/drawing/2014/main" id="{72898E4F-10ED-4E0D-8D90-6CF042B5E93B}"/>
              </a:ext>
            </a:extLst>
          </p:cNvPr>
          <p:cNvSpPr/>
          <p:nvPr/>
        </p:nvSpPr>
        <p:spPr>
          <a:xfrm>
            <a:off x="1907722" y="3326911"/>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7" name="Picture 56">
            <a:extLst>
              <a:ext uri="{FF2B5EF4-FFF2-40B4-BE49-F238E27FC236}">
                <a16:creationId xmlns:a16="http://schemas.microsoft.com/office/drawing/2014/main" id="{97798072-6EFE-47F8-BDB8-6D73E13501E2}"/>
              </a:ext>
            </a:extLst>
          </p:cNvPr>
          <p:cNvPicPr>
            <a:picLocks noChangeAspect="1"/>
          </p:cNvPicPr>
          <p:nvPr/>
        </p:nvPicPr>
        <p:blipFill>
          <a:blip r:embed="rId10"/>
          <a:stretch>
            <a:fillRect/>
          </a:stretch>
        </p:blipFill>
        <p:spPr>
          <a:xfrm>
            <a:off x="4486823" y="2136252"/>
            <a:ext cx="3600000" cy="3600000"/>
          </a:xfrm>
          <a:prstGeom prst="rect">
            <a:avLst/>
          </a:prstGeom>
          <a:ln w="3175">
            <a:solidFill>
              <a:schemeClr val="tx1"/>
            </a:solidFill>
          </a:ln>
        </p:spPr>
      </p:pic>
      <p:pic>
        <p:nvPicPr>
          <p:cNvPr id="58" name="Picture 57">
            <a:extLst>
              <a:ext uri="{FF2B5EF4-FFF2-40B4-BE49-F238E27FC236}">
                <a16:creationId xmlns:a16="http://schemas.microsoft.com/office/drawing/2014/main" id="{58EF2C0B-1EAD-4117-A55F-930547657B30}"/>
              </a:ext>
            </a:extLst>
          </p:cNvPr>
          <p:cNvPicPr>
            <a:picLocks noChangeAspect="1"/>
          </p:cNvPicPr>
          <p:nvPr/>
        </p:nvPicPr>
        <p:blipFill>
          <a:blip r:embed="rId11"/>
          <a:stretch>
            <a:fillRect/>
          </a:stretch>
        </p:blipFill>
        <p:spPr>
          <a:xfrm>
            <a:off x="4486823" y="2136252"/>
            <a:ext cx="3600000" cy="3600000"/>
          </a:xfrm>
          <a:prstGeom prst="rect">
            <a:avLst/>
          </a:prstGeom>
        </p:spPr>
      </p:pic>
      <p:sp>
        <p:nvSpPr>
          <p:cNvPr id="59" name="Rectangle 58">
            <a:extLst>
              <a:ext uri="{FF2B5EF4-FFF2-40B4-BE49-F238E27FC236}">
                <a16:creationId xmlns:a16="http://schemas.microsoft.com/office/drawing/2014/main" id="{E81F82F1-5FDD-4F18-902E-2506A914F5EB}"/>
              </a:ext>
            </a:extLst>
          </p:cNvPr>
          <p:cNvSpPr/>
          <p:nvPr/>
        </p:nvSpPr>
        <p:spPr>
          <a:xfrm>
            <a:off x="1907722" y="3531067"/>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0" name="Picture 59">
            <a:extLst>
              <a:ext uri="{FF2B5EF4-FFF2-40B4-BE49-F238E27FC236}">
                <a16:creationId xmlns:a16="http://schemas.microsoft.com/office/drawing/2014/main" id="{BC90C87E-E8A0-4078-98D8-29275351889F}"/>
              </a:ext>
            </a:extLst>
          </p:cNvPr>
          <p:cNvPicPr>
            <a:picLocks noChangeAspect="1"/>
          </p:cNvPicPr>
          <p:nvPr/>
        </p:nvPicPr>
        <p:blipFill>
          <a:blip r:embed="rId12"/>
          <a:stretch>
            <a:fillRect/>
          </a:stretch>
        </p:blipFill>
        <p:spPr>
          <a:xfrm>
            <a:off x="4486823" y="2136252"/>
            <a:ext cx="3600000" cy="3600000"/>
          </a:xfrm>
          <a:prstGeom prst="rect">
            <a:avLst/>
          </a:prstGeom>
        </p:spPr>
      </p:pic>
      <p:sp>
        <p:nvSpPr>
          <p:cNvPr id="61" name="Rectangle 60">
            <a:extLst>
              <a:ext uri="{FF2B5EF4-FFF2-40B4-BE49-F238E27FC236}">
                <a16:creationId xmlns:a16="http://schemas.microsoft.com/office/drawing/2014/main" id="{55014C80-4DA1-4735-8B6B-7FCD877CD2E2}"/>
              </a:ext>
            </a:extLst>
          </p:cNvPr>
          <p:cNvSpPr/>
          <p:nvPr/>
        </p:nvSpPr>
        <p:spPr>
          <a:xfrm>
            <a:off x="1907722" y="3735223"/>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C8C8A342-DC80-49B7-8223-B6784F06CC9B}"/>
              </a:ext>
            </a:extLst>
          </p:cNvPr>
          <p:cNvSpPr/>
          <p:nvPr/>
        </p:nvSpPr>
        <p:spPr>
          <a:xfrm>
            <a:off x="1907722" y="3930753"/>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4BD18D35-C02A-4FDC-9AD6-6AF566B90A3F}"/>
              </a:ext>
            </a:extLst>
          </p:cNvPr>
          <p:cNvSpPr/>
          <p:nvPr/>
        </p:nvSpPr>
        <p:spPr>
          <a:xfrm>
            <a:off x="1907722" y="4134909"/>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a:extLst>
              <a:ext uri="{FF2B5EF4-FFF2-40B4-BE49-F238E27FC236}">
                <a16:creationId xmlns:a16="http://schemas.microsoft.com/office/drawing/2014/main" id="{B7459DC9-0CCE-4221-A921-E7E359ECB611}"/>
              </a:ext>
            </a:extLst>
          </p:cNvPr>
          <p:cNvPicPr>
            <a:picLocks noChangeAspect="1"/>
          </p:cNvPicPr>
          <p:nvPr/>
        </p:nvPicPr>
        <p:blipFill>
          <a:blip r:embed="rId13"/>
          <a:stretch>
            <a:fillRect/>
          </a:stretch>
        </p:blipFill>
        <p:spPr>
          <a:xfrm>
            <a:off x="4486823" y="2136252"/>
            <a:ext cx="3600000" cy="3600000"/>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2000"/>
                                        <p:tgtEl>
                                          <p:spTgt spid="46"/>
                                        </p:tgtEl>
                                      </p:cBhvr>
                                    </p:animEffect>
                                    <p:anim calcmode="lin" valueType="num">
                                      <p:cBhvr>
                                        <p:cTn id="18" dur="2000" fill="hold"/>
                                        <p:tgtEl>
                                          <p:spTgt spid="46"/>
                                        </p:tgtEl>
                                        <p:attrNameLst>
                                          <p:attrName>ppt_w</p:attrName>
                                        </p:attrNameLst>
                                      </p:cBhvr>
                                      <p:tavLst>
                                        <p:tav tm="0" fmla="#ppt_w*sin(2.5*pi*$)">
                                          <p:val>
                                            <p:fltVal val="0"/>
                                          </p:val>
                                        </p:tav>
                                        <p:tav tm="100000">
                                          <p:val>
                                            <p:fltVal val="1"/>
                                          </p:val>
                                        </p:tav>
                                      </p:tavLst>
                                    </p:anim>
                                    <p:anim calcmode="lin" valueType="num">
                                      <p:cBhvr>
                                        <p:cTn id="19"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2000"/>
                                        <p:tgtEl>
                                          <p:spTgt spid="50"/>
                                        </p:tgtEl>
                                      </p:cBhvr>
                                    </p:animEffect>
                                    <p:anim calcmode="lin" valueType="num">
                                      <p:cBhvr>
                                        <p:cTn id="30" dur="2000" fill="hold"/>
                                        <p:tgtEl>
                                          <p:spTgt spid="50"/>
                                        </p:tgtEl>
                                        <p:attrNameLst>
                                          <p:attrName>ppt_w</p:attrName>
                                        </p:attrNameLst>
                                      </p:cBhvr>
                                      <p:tavLst>
                                        <p:tav tm="0" fmla="#ppt_w*sin(2.5*pi*$)">
                                          <p:val>
                                            <p:fltVal val="0"/>
                                          </p:val>
                                        </p:tav>
                                        <p:tav tm="100000">
                                          <p:val>
                                            <p:fltVal val="1"/>
                                          </p:val>
                                        </p:tav>
                                      </p:tavLst>
                                    </p:anim>
                                    <p:anim calcmode="lin" valueType="num">
                                      <p:cBhvr>
                                        <p:cTn id="3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2000"/>
                                        <p:tgtEl>
                                          <p:spTgt spid="52"/>
                                        </p:tgtEl>
                                      </p:cBhvr>
                                    </p:animEffect>
                                    <p:anim calcmode="lin" valueType="num">
                                      <p:cBhvr>
                                        <p:cTn id="42" dur="2000" fill="hold"/>
                                        <p:tgtEl>
                                          <p:spTgt spid="52"/>
                                        </p:tgtEl>
                                        <p:attrNameLst>
                                          <p:attrName>ppt_w</p:attrName>
                                        </p:attrNameLst>
                                      </p:cBhvr>
                                      <p:tavLst>
                                        <p:tav tm="0" fmla="#ppt_w*sin(2.5*pi*$)">
                                          <p:val>
                                            <p:fltVal val="0"/>
                                          </p:val>
                                        </p:tav>
                                        <p:tav tm="100000">
                                          <p:val>
                                            <p:fltVal val="1"/>
                                          </p:val>
                                        </p:tav>
                                      </p:tavLst>
                                    </p:anim>
                                    <p:anim calcmode="lin" valueType="num">
                                      <p:cBhvr>
                                        <p:cTn id="43" dur="2000" fill="hold"/>
                                        <p:tgtEl>
                                          <p:spTgt spid="52"/>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2000"/>
                                        <p:tgtEl>
                                          <p:spTgt spid="55"/>
                                        </p:tgtEl>
                                      </p:cBhvr>
                                    </p:animEffect>
                                    <p:anim calcmode="lin" valueType="num">
                                      <p:cBhvr>
                                        <p:cTn id="54" dur="2000" fill="hold"/>
                                        <p:tgtEl>
                                          <p:spTgt spid="55"/>
                                        </p:tgtEl>
                                        <p:attrNameLst>
                                          <p:attrName>ppt_w</p:attrName>
                                        </p:attrNameLst>
                                      </p:cBhvr>
                                      <p:tavLst>
                                        <p:tav tm="0" fmla="#ppt_w*sin(2.5*pi*$)">
                                          <p:val>
                                            <p:fltVal val="0"/>
                                          </p:val>
                                        </p:tav>
                                        <p:tav tm="100000">
                                          <p:val>
                                            <p:fltVal val="1"/>
                                          </p:val>
                                        </p:tav>
                                      </p:tavLst>
                                    </p:anim>
                                    <p:anim calcmode="lin" valueType="num">
                                      <p:cBhvr>
                                        <p:cTn id="55" dur="2000" fill="hold"/>
                                        <p:tgtEl>
                                          <p:spTgt spid="55"/>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2000"/>
                                        <p:tgtEl>
                                          <p:spTgt spid="56"/>
                                        </p:tgtEl>
                                      </p:cBhvr>
                                    </p:animEffect>
                                    <p:anim calcmode="lin" valueType="num">
                                      <p:cBhvr>
                                        <p:cTn id="66" dur="2000" fill="hold"/>
                                        <p:tgtEl>
                                          <p:spTgt spid="56"/>
                                        </p:tgtEl>
                                        <p:attrNameLst>
                                          <p:attrName>ppt_w</p:attrName>
                                        </p:attrNameLst>
                                      </p:cBhvr>
                                      <p:tavLst>
                                        <p:tav tm="0" fmla="#ppt_w*sin(2.5*pi*$)">
                                          <p:val>
                                            <p:fltVal val="0"/>
                                          </p:val>
                                        </p:tav>
                                        <p:tav tm="100000">
                                          <p:val>
                                            <p:fltVal val="1"/>
                                          </p:val>
                                        </p:tav>
                                      </p:tavLst>
                                    </p:anim>
                                    <p:anim calcmode="lin" valueType="num">
                                      <p:cBhvr>
                                        <p:cTn id="67" dur="2000" fill="hold"/>
                                        <p:tgtEl>
                                          <p:spTgt spid="56"/>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2000"/>
                                        <p:tgtEl>
                                          <p:spTgt spid="59"/>
                                        </p:tgtEl>
                                      </p:cBhvr>
                                    </p:animEffect>
                                    <p:anim calcmode="lin" valueType="num">
                                      <p:cBhvr>
                                        <p:cTn id="83" dur="2000" fill="hold"/>
                                        <p:tgtEl>
                                          <p:spTgt spid="59"/>
                                        </p:tgtEl>
                                        <p:attrNameLst>
                                          <p:attrName>ppt_w</p:attrName>
                                        </p:attrNameLst>
                                      </p:cBhvr>
                                      <p:tavLst>
                                        <p:tav tm="0" fmla="#ppt_w*sin(2.5*pi*$)">
                                          <p:val>
                                            <p:fltVal val="0"/>
                                          </p:val>
                                        </p:tav>
                                        <p:tav tm="100000">
                                          <p:val>
                                            <p:fltVal val="1"/>
                                          </p:val>
                                        </p:tav>
                                      </p:tavLst>
                                    </p:anim>
                                    <p:anim calcmode="lin" valueType="num">
                                      <p:cBhvr>
                                        <p:cTn id="84" dur="2000" fill="hold"/>
                                        <p:tgtEl>
                                          <p:spTgt spid="59"/>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500"/>
                                        <p:tgtEl>
                                          <p:spTgt spid="60"/>
                                        </p:tgtEl>
                                      </p:cBhvr>
                                    </p:animEffect>
                                  </p:childTnLst>
                                </p:cTn>
                              </p:par>
                            </p:childTnLst>
                          </p:cTn>
                        </p:par>
                      </p:childTnLst>
                    </p:cTn>
                  </p:par>
                  <p:par>
                    <p:cTn id="90" fill="hold">
                      <p:stCondLst>
                        <p:cond delay="indefinite"/>
                      </p:stCondLst>
                      <p:childTnLst>
                        <p:par>
                          <p:cTn id="91" fill="hold">
                            <p:stCondLst>
                              <p:cond delay="0"/>
                            </p:stCondLst>
                            <p:childTnLst>
                              <p:par>
                                <p:cTn id="92" presetID="45" presetClass="entr" presetSubtype="0" fill="hold" grpId="0" nodeType="click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2000"/>
                                        <p:tgtEl>
                                          <p:spTgt spid="61"/>
                                        </p:tgtEl>
                                      </p:cBhvr>
                                    </p:animEffect>
                                    <p:anim calcmode="lin" valueType="num">
                                      <p:cBhvr>
                                        <p:cTn id="95" dur="2000" fill="hold"/>
                                        <p:tgtEl>
                                          <p:spTgt spid="61"/>
                                        </p:tgtEl>
                                        <p:attrNameLst>
                                          <p:attrName>ppt_w</p:attrName>
                                        </p:attrNameLst>
                                      </p:cBhvr>
                                      <p:tavLst>
                                        <p:tav tm="0" fmla="#ppt_w*sin(2.5*pi*$)">
                                          <p:val>
                                            <p:fltVal val="0"/>
                                          </p:val>
                                        </p:tav>
                                        <p:tav tm="100000">
                                          <p:val>
                                            <p:fltVal val="1"/>
                                          </p:val>
                                        </p:tav>
                                      </p:tavLst>
                                    </p:anim>
                                    <p:anim calcmode="lin" valueType="num">
                                      <p:cBhvr>
                                        <p:cTn id="96" dur="20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2000"/>
                                        <p:tgtEl>
                                          <p:spTgt spid="62"/>
                                        </p:tgtEl>
                                      </p:cBhvr>
                                    </p:animEffect>
                                    <p:anim calcmode="lin" valueType="num">
                                      <p:cBhvr>
                                        <p:cTn id="102" dur="2000" fill="hold"/>
                                        <p:tgtEl>
                                          <p:spTgt spid="62"/>
                                        </p:tgtEl>
                                        <p:attrNameLst>
                                          <p:attrName>ppt_w</p:attrName>
                                        </p:attrNameLst>
                                      </p:cBhvr>
                                      <p:tavLst>
                                        <p:tav tm="0" fmla="#ppt_w*sin(2.5*pi*$)">
                                          <p:val>
                                            <p:fltVal val="0"/>
                                          </p:val>
                                        </p:tav>
                                        <p:tav tm="100000">
                                          <p:val>
                                            <p:fltVal val="1"/>
                                          </p:val>
                                        </p:tav>
                                      </p:tavLst>
                                    </p:anim>
                                    <p:anim calcmode="lin" valueType="num">
                                      <p:cBhvr>
                                        <p:cTn id="103" dur="2000" fill="hold"/>
                                        <p:tgtEl>
                                          <p:spTgt spid="62"/>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2000"/>
                                        <p:tgtEl>
                                          <p:spTgt spid="63"/>
                                        </p:tgtEl>
                                      </p:cBhvr>
                                    </p:animEffect>
                                    <p:anim calcmode="lin" valueType="num">
                                      <p:cBhvr>
                                        <p:cTn id="109" dur="2000" fill="hold"/>
                                        <p:tgtEl>
                                          <p:spTgt spid="63"/>
                                        </p:tgtEl>
                                        <p:attrNameLst>
                                          <p:attrName>ppt_w</p:attrName>
                                        </p:attrNameLst>
                                      </p:cBhvr>
                                      <p:tavLst>
                                        <p:tav tm="0" fmla="#ppt_w*sin(2.5*pi*$)">
                                          <p:val>
                                            <p:fltVal val="0"/>
                                          </p:val>
                                        </p:tav>
                                        <p:tav tm="100000">
                                          <p:val>
                                            <p:fltVal val="1"/>
                                          </p:val>
                                        </p:tav>
                                      </p:tavLst>
                                    </p:anim>
                                    <p:anim calcmode="lin" valueType="num">
                                      <p:cBhvr>
                                        <p:cTn id="110" dur="2000" fill="hold"/>
                                        <p:tgtEl>
                                          <p:spTgt spid="63"/>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65"/>
                                        </p:tgtEl>
                                        <p:attrNameLst>
                                          <p:attrName>style.visibility</p:attrName>
                                        </p:attrNameLst>
                                      </p:cBhvr>
                                      <p:to>
                                        <p:strVal val="visible"/>
                                      </p:to>
                                    </p:set>
                                    <p:animEffect transition="in" filter="fade">
                                      <p:cBhvr>
                                        <p:cTn id="11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animBg="1"/>
      <p:bldP spid="52" grpId="0" animBg="1"/>
      <p:bldP spid="55" grpId="0" animBg="1"/>
      <p:bldP spid="56" grpId="0" animBg="1"/>
      <p:bldP spid="59" grpId="0" animBg="1"/>
      <p:bldP spid="61" grpId="0" animBg="1"/>
      <p:bldP spid="62" grpId="0" animBg="1"/>
      <p:bldP spid="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89197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DEA Layers</a:t>
            </a:r>
            <a:endParaRPr lang="en-AU" b="1"/>
          </a:p>
        </p:txBody>
      </p:sp>
      <p:sp>
        <p:nvSpPr>
          <p:cNvPr id="6" name="Rectangle 5">
            <a:extLst>
              <a:ext uri="{FF2B5EF4-FFF2-40B4-BE49-F238E27FC236}">
                <a16:creationId xmlns:a16="http://schemas.microsoft.com/office/drawing/2014/main" id="{449D066A-4CE9-4B38-8946-041547D1A137}"/>
              </a:ext>
            </a:extLst>
          </p:cNvPr>
          <p:cNvSpPr/>
          <p:nvPr/>
        </p:nvSpPr>
        <p:spPr>
          <a:xfrm>
            <a:off x="4983704" y="941082"/>
            <a:ext cx="2763449"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The Web App</a:t>
            </a:r>
          </a:p>
        </p:txBody>
      </p:sp>
      <p:sp>
        <p:nvSpPr>
          <p:cNvPr id="42" name="TextBox 41">
            <a:extLst>
              <a:ext uri="{FF2B5EF4-FFF2-40B4-BE49-F238E27FC236}">
                <a16:creationId xmlns:a16="http://schemas.microsoft.com/office/drawing/2014/main" id="{7880E2AA-A918-4005-98C1-64F30BC31318}"/>
              </a:ext>
            </a:extLst>
          </p:cNvPr>
          <p:cNvSpPr txBox="1"/>
          <p:nvPr/>
        </p:nvSpPr>
        <p:spPr>
          <a:xfrm>
            <a:off x="873578" y="922564"/>
            <a:ext cx="3796634"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0D2D26D4-CFEA-4694-96A6-BFE3E218A302}"/>
              </a:ext>
            </a:extLst>
          </p:cNvPr>
          <p:cNvPicPr>
            <a:picLocks noChangeAspect="1"/>
          </p:cNvPicPr>
          <p:nvPr/>
        </p:nvPicPr>
        <p:blipFill>
          <a:blip r:embed="rId4"/>
          <a:stretch>
            <a:fillRect/>
          </a:stretch>
        </p:blipFill>
        <p:spPr>
          <a:xfrm>
            <a:off x="3168973" y="1518711"/>
            <a:ext cx="5000242" cy="4299273"/>
          </a:xfrm>
          <a:prstGeom prst="rect">
            <a:avLst/>
          </a:prstGeom>
          <a:ln w="3175">
            <a:solidFill>
              <a:schemeClr val="tx1"/>
            </a:solidFill>
          </a:ln>
        </p:spPr>
      </p:pic>
      <p:pic>
        <p:nvPicPr>
          <p:cNvPr id="2" name="Picture 1">
            <a:extLst>
              <a:ext uri="{FF2B5EF4-FFF2-40B4-BE49-F238E27FC236}">
                <a16:creationId xmlns:a16="http://schemas.microsoft.com/office/drawing/2014/main" id="{D40B5595-2F29-4617-9DD2-24EB168FD4ED}"/>
              </a:ext>
            </a:extLst>
          </p:cNvPr>
          <p:cNvPicPr>
            <a:picLocks noChangeAspect="1"/>
          </p:cNvPicPr>
          <p:nvPr/>
        </p:nvPicPr>
        <p:blipFill>
          <a:blip r:embed="rId5"/>
          <a:stretch>
            <a:fillRect/>
          </a:stretch>
        </p:blipFill>
        <p:spPr>
          <a:xfrm>
            <a:off x="1827911" y="2150669"/>
            <a:ext cx="2647619" cy="3438095"/>
          </a:xfrm>
          <a:prstGeom prst="rect">
            <a:avLst/>
          </a:prstGeom>
          <a:ln w="3175">
            <a:solidFill>
              <a:schemeClr val="tx1"/>
            </a:solidFill>
          </a:ln>
        </p:spPr>
      </p:pic>
      <p:sp>
        <p:nvSpPr>
          <p:cNvPr id="4" name="Rectangle 3">
            <a:extLst>
              <a:ext uri="{FF2B5EF4-FFF2-40B4-BE49-F238E27FC236}">
                <a16:creationId xmlns:a16="http://schemas.microsoft.com/office/drawing/2014/main" id="{D4CADD9C-49A8-4CC4-8D5A-1C7966A05A27}"/>
              </a:ext>
            </a:extLst>
          </p:cNvPr>
          <p:cNvSpPr/>
          <p:nvPr/>
        </p:nvSpPr>
        <p:spPr>
          <a:xfrm>
            <a:off x="1907722" y="2184905"/>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F1F98F5F-2486-4B40-9A10-F7ABFD43EED0}"/>
              </a:ext>
            </a:extLst>
          </p:cNvPr>
          <p:cNvPicPr>
            <a:picLocks noChangeAspect="1"/>
          </p:cNvPicPr>
          <p:nvPr/>
        </p:nvPicPr>
        <p:blipFill>
          <a:blip r:embed="rId6"/>
          <a:stretch>
            <a:fillRect/>
          </a:stretch>
        </p:blipFill>
        <p:spPr>
          <a:xfrm>
            <a:off x="4484156" y="2142043"/>
            <a:ext cx="3600000" cy="3600000"/>
          </a:xfrm>
          <a:prstGeom prst="rect">
            <a:avLst/>
          </a:prstGeom>
        </p:spPr>
      </p:pic>
      <p:sp>
        <p:nvSpPr>
          <p:cNvPr id="28" name="Rectangle 27">
            <a:extLst>
              <a:ext uri="{FF2B5EF4-FFF2-40B4-BE49-F238E27FC236}">
                <a16:creationId xmlns:a16="http://schemas.microsoft.com/office/drawing/2014/main" id="{D0635163-7A57-4DE2-9A2B-6D4747B22910}"/>
              </a:ext>
            </a:extLst>
          </p:cNvPr>
          <p:cNvSpPr/>
          <p:nvPr/>
        </p:nvSpPr>
        <p:spPr>
          <a:xfrm>
            <a:off x="1907722" y="238906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27FCB49C-6348-4549-BE06-47C525E4E5F7}"/>
              </a:ext>
            </a:extLst>
          </p:cNvPr>
          <p:cNvPicPr>
            <a:picLocks noChangeAspect="1"/>
          </p:cNvPicPr>
          <p:nvPr/>
        </p:nvPicPr>
        <p:blipFill>
          <a:blip r:embed="rId7"/>
          <a:stretch>
            <a:fillRect/>
          </a:stretch>
        </p:blipFill>
        <p:spPr>
          <a:xfrm>
            <a:off x="4484156" y="2142043"/>
            <a:ext cx="3600000" cy="3600000"/>
          </a:xfrm>
          <a:prstGeom prst="rect">
            <a:avLst/>
          </a:prstGeom>
        </p:spPr>
      </p:pic>
      <p:sp>
        <p:nvSpPr>
          <p:cNvPr id="30" name="Rectangle 29">
            <a:extLst>
              <a:ext uri="{FF2B5EF4-FFF2-40B4-BE49-F238E27FC236}">
                <a16:creationId xmlns:a16="http://schemas.microsoft.com/office/drawing/2014/main" id="{F32BC774-4175-48E2-96C4-1B5D98158E7A}"/>
              </a:ext>
            </a:extLst>
          </p:cNvPr>
          <p:cNvSpPr/>
          <p:nvPr/>
        </p:nvSpPr>
        <p:spPr>
          <a:xfrm>
            <a:off x="1907722" y="258459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0EE8CF26-0141-4F8B-A4FE-CA8406AD9E3B}"/>
              </a:ext>
            </a:extLst>
          </p:cNvPr>
          <p:cNvPicPr>
            <a:picLocks noChangeAspect="1"/>
          </p:cNvPicPr>
          <p:nvPr/>
        </p:nvPicPr>
        <p:blipFill>
          <a:blip r:embed="rId8"/>
          <a:stretch>
            <a:fillRect/>
          </a:stretch>
        </p:blipFill>
        <p:spPr>
          <a:xfrm>
            <a:off x="4484156" y="2142043"/>
            <a:ext cx="3600000" cy="3600000"/>
          </a:xfrm>
          <a:prstGeom prst="rect">
            <a:avLst/>
          </a:prstGeom>
        </p:spPr>
      </p:pic>
      <p:sp>
        <p:nvSpPr>
          <p:cNvPr id="32" name="Rectangle 31">
            <a:extLst>
              <a:ext uri="{FF2B5EF4-FFF2-40B4-BE49-F238E27FC236}">
                <a16:creationId xmlns:a16="http://schemas.microsoft.com/office/drawing/2014/main" id="{ACD595EC-A374-4A6E-B080-6AEA2AB82713}"/>
              </a:ext>
            </a:extLst>
          </p:cNvPr>
          <p:cNvSpPr/>
          <p:nvPr/>
        </p:nvSpPr>
        <p:spPr>
          <a:xfrm>
            <a:off x="1907722" y="278012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771FE722-21DF-46D7-8C8E-E84A6D858FB5}"/>
              </a:ext>
            </a:extLst>
          </p:cNvPr>
          <p:cNvPicPr>
            <a:picLocks noChangeAspect="1"/>
          </p:cNvPicPr>
          <p:nvPr/>
        </p:nvPicPr>
        <p:blipFill>
          <a:blip r:embed="rId9"/>
          <a:stretch>
            <a:fillRect/>
          </a:stretch>
        </p:blipFill>
        <p:spPr>
          <a:xfrm>
            <a:off x="4484156" y="2142043"/>
            <a:ext cx="3600000" cy="3600000"/>
          </a:xfrm>
          <a:prstGeom prst="rect">
            <a:avLst/>
          </a:prstGeom>
        </p:spPr>
      </p:pic>
      <p:sp>
        <p:nvSpPr>
          <p:cNvPr id="34" name="Rectangle 33">
            <a:extLst>
              <a:ext uri="{FF2B5EF4-FFF2-40B4-BE49-F238E27FC236}">
                <a16:creationId xmlns:a16="http://schemas.microsoft.com/office/drawing/2014/main" id="{89C3D5FB-40B7-4343-83AD-EB564396B30F}"/>
              </a:ext>
            </a:extLst>
          </p:cNvPr>
          <p:cNvSpPr/>
          <p:nvPr/>
        </p:nvSpPr>
        <p:spPr>
          <a:xfrm>
            <a:off x="1907722" y="297565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092140BD-B6C0-4F59-8C57-F8984FF35FDC}"/>
              </a:ext>
            </a:extLst>
          </p:cNvPr>
          <p:cNvPicPr>
            <a:picLocks noChangeAspect="1"/>
          </p:cNvPicPr>
          <p:nvPr/>
        </p:nvPicPr>
        <p:blipFill>
          <a:blip r:embed="rId10"/>
          <a:stretch>
            <a:fillRect/>
          </a:stretch>
        </p:blipFill>
        <p:spPr>
          <a:xfrm>
            <a:off x="4484156" y="2142043"/>
            <a:ext cx="3600000" cy="3600000"/>
          </a:xfrm>
          <a:prstGeom prst="rect">
            <a:avLst/>
          </a:prstGeom>
        </p:spPr>
      </p:pic>
      <p:sp>
        <p:nvSpPr>
          <p:cNvPr id="36" name="Rectangle 35">
            <a:extLst>
              <a:ext uri="{FF2B5EF4-FFF2-40B4-BE49-F238E27FC236}">
                <a16:creationId xmlns:a16="http://schemas.microsoft.com/office/drawing/2014/main" id="{DC42AB95-3225-48B6-82C9-A693E3C2889E}"/>
              </a:ext>
            </a:extLst>
          </p:cNvPr>
          <p:cNvSpPr/>
          <p:nvPr/>
        </p:nvSpPr>
        <p:spPr>
          <a:xfrm>
            <a:off x="1907722" y="3378207"/>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526D129E-7503-4EC1-82C4-F229FBCA0007}"/>
              </a:ext>
            </a:extLst>
          </p:cNvPr>
          <p:cNvPicPr>
            <a:picLocks noChangeAspect="1"/>
          </p:cNvPicPr>
          <p:nvPr/>
        </p:nvPicPr>
        <p:blipFill>
          <a:blip r:embed="rId11"/>
          <a:stretch>
            <a:fillRect/>
          </a:stretch>
        </p:blipFill>
        <p:spPr>
          <a:xfrm>
            <a:off x="4484156" y="2142043"/>
            <a:ext cx="3600000" cy="3600000"/>
          </a:xfrm>
          <a:prstGeom prst="rect">
            <a:avLst/>
          </a:prstGeom>
        </p:spPr>
      </p:pic>
      <p:sp>
        <p:nvSpPr>
          <p:cNvPr id="38" name="Rectangle 37">
            <a:extLst>
              <a:ext uri="{FF2B5EF4-FFF2-40B4-BE49-F238E27FC236}">
                <a16:creationId xmlns:a16="http://schemas.microsoft.com/office/drawing/2014/main" id="{54C170B1-8B41-4F49-926B-5AA27C0F0A26}"/>
              </a:ext>
            </a:extLst>
          </p:cNvPr>
          <p:cNvSpPr/>
          <p:nvPr/>
        </p:nvSpPr>
        <p:spPr>
          <a:xfrm>
            <a:off x="1907722" y="3582363"/>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66296E44-6054-4304-8DBA-E38DEAF7DC67}"/>
              </a:ext>
            </a:extLst>
          </p:cNvPr>
          <p:cNvPicPr>
            <a:picLocks noChangeAspect="1"/>
          </p:cNvPicPr>
          <p:nvPr/>
        </p:nvPicPr>
        <p:blipFill>
          <a:blip r:embed="rId12"/>
          <a:stretch>
            <a:fillRect/>
          </a:stretch>
        </p:blipFill>
        <p:spPr>
          <a:xfrm>
            <a:off x="4484156" y="2142043"/>
            <a:ext cx="3600000" cy="3600000"/>
          </a:xfrm>
          <a:prstGeom prst="rect">
            <a:avLst/>
          </a:prstGeom>
        </p:spPr>
      </p:pic>
      <p:sp>
        <p:nvSpPr>
          <p:cNvPr id="40" name="Rectangle 39">
            <a:extLst>
              <a:ext uri="{FF2B5EF4-FFF2-40B4-BE49-F238E27FC236}">
                <a16:creationId xmlns:a16="http://schemas.microsoft.com/office/drawing/2014/main" id="{BC8D9CE9-238A-407F-93E5-CC171DF81C33}"/>
              </a:ext>
            </a:extLst>
          </p:cNvPr>
          <p:cNvSpPr/>
          <p:nvPr/>
        </p:nvSpPr>
        <p:spPr>
          <a:xfrm>
            <a:off x="1907722" y="3777893"/>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61436C75-E39A-4B1A-98D8-29F18C5D892E}"/>
              </a:ext>
            </a:extLst>
          </p:cNvPr>
          <p:cNvPicPr>
            <a:picLocks noChangeAspect="1"/>
          </p:cNvPicPr>
          <p:nvPr/>
        </p:nvPicPr>
        <p:blipFill>
          <a:blip r:embed="rId13"/>
          <a:stretch>
            <a:fillRect/>
          </a:stretch>
        </p:blipFill>
        <p:spPr>
          <a:xfrm>
            <a:off x="4484156" y="2142043"/>
            <a:ext cx="3600000" cy="3600000"/>
          </a:xfrm>
          <a:prstGeom prst="rect">
            <a:avLst/>
          </a:prstGeom>
        </p:spPr>
      </p:pic>
      <p:sp>
        <p:nvSpPr>
          <p:cNvPr id="43" name="Rectangle 42">
            <a:extLst>
              <a:ext uri="{FF2B5EF4-FFF2-40B4-BE49-F238E27FC236}">
                <a16:creationId xmlns:a16="http://schemas.microsoft.com/office/drawing/2014/main" id="{A8C77605-26ED-4401-8882-7D200ECB84B9}"/>
              </a:ext>
            </a:extLst>
          </p:cNvPr>
          <p:cNvSpPr/>
          <p:nvPr/>
        </p:nvSpPr>
        <p:spPr>
          <a:xfrm>
            <a:off x="1907722" y="3982049"/>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8C12C13E-11E3-4A7C-8F3A-F85A14732B1D}"/>
              </a:ext>
            </a:extLst>
          </p:cNvPr>
          <p:cNvPicPr>
            <a:picLocks noChangeAspect="1"/>
          </p:cNvPicPr>
          <p:nvPr/>
        </p:nvPicPr>
        <p:blipFill>
          <a:blip r:embed="rId14"/>
          <a:stretch>
            <a:fillRect/>
          </a:stretch>
        </p:blipFill>
        <p:spPr>
          <a:xfrm>
            <a:off x="4484156" y="2142043"/>
            <a:ext cx="3600000" cy="3600000"/>
          </a:xfrm>
          <a:prstGeom prst="rect">
            <a:avLst/>
          </a:prstGeom>
        </p:spPr>
      </p:pic>
      <p:sp>
        <p:nvSpPr>
          <p:cNvPr id="44" name="Rectangle 43">
            <a:extLst>
              <a:ext uri="{FF2B5EF4-FFF2-40B4-BE49-F238E27FC236}">
                <a16:creationId xmlns:a16="http://schemas.microsoft.com/office/drawing/2014/main" id="{B60086D8-C537-49C6-B7EC-49968547B230}"/>
              </a:ext>
            </a:extLst>
          </p:cNvPr>
          <p:cNvSpPr/>
          <p:nvPr/>
        </p:nvSpPr>
        <p:spPr>
          <a:xfrm>
            <a:off x="1907722" y="4186205"/>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415F7BC9-19F4-4B01-9C70-6559CA47AABC}"/>
              </a:ext>
            </a:extLst>
          </p:cNvPr>
          <p:cNvPicPr>
            <a:picLocks noChangeAspect="1"/>
          </p:cNvPicPr>
          <p:nvPr/>
        </p:nvPicPr>
        <p:blipFill>
          <a:blip r:embed="rId15"/>
          <a:stretch>
            <a:fillRect/>
          </a:stretch>
        </p:blipFill>
        <p:spPr>
          <a:xfrm>
            <a:off x="4484156" y="2142043"/>
            <a:ext cx="3600000" cy="3600000"/>
          </a:xfrm>
          <a:prstGeom prst="rect">
            <a:avLst/>
          </a:prstGeom>
        </p:spPr>
      </p:pic>
      <p:sp>
        <p:nvSpPr>
          <p:cNvPr id="47" name="Rectangle 46">
            <a:extLst>
              <a:ext uri="{FF2B5EF4-FFF2-40B4-BE49-F238E27FC236}">
                <a16:creationId xmlns:a16="http://schemas.microsoft.com/office/drawing/2014/main" id="{A812F2FB-3C6E-435D-9959-EC06D002C1F4}"/>
              </a:ext>
            </a:extLst>
          </p:cNvPr>
          <p:cNvSpPr/>
          <p:nvPr/>
        </p:nvSpPr>
        <p:spPr>
          <a:xfrm>
            <a:off x="1907722" y="4381735"/>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24FA277E-DD14-44B9-99C0-2E6D78403BB8}"/>
              </a:ext>
            </a:extLst>
          </p:cNvPr>
          <p:cNvPicPr>
            <a:picLocks noChangeAspect="1"/>
          </p:cNvPicPr>
          <p:nvPr/>
        </p:nvPicPr>
        <p:blipFill>
          <a:blip r:embed="rId16"/>
          <a:stretch>
            <a:fillRect/>
          </a:stretch>
        </p:blipFill>
        <p:spPr>
          <a:xfrm>
            <a:off x="4484156" y="2142043"/>
            <a:ext cx="3600000" cy="3600000"/>
          </a:xfrm>
          <a:prstGeom prst="rect">
            <a:avLst/>
          </a:prstGeom>
        </p:spPr>
      </p:pic>
      <p:sp>
        <p:nvSpPr>
          <p:cNvPr id="64" name="Rectangle 63">
            <a:extLst>
              <a:ext uri="{FF2B5EF4-FFF2-40B4-BE49-F238E27FC236}">
                <a16:creationId xmlns:a16="http://schemas.microsoft.com/office/drawing/2014/main" id="{01005C9C-04A2-4D00-B4DD-E5855C916032}"/>
              </a:ext>
            </a:extLst>
          </p:cNvPr>
          <p:cNvSpPr/>
          <p:nvPr/>
        </p:nvSpPr>
        <p:spPr>
          <a:xfrm>
            <a:off x="1907722" y="458589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1A75AE77-418B-49FF-9C2C-40AFC171D628}"/>
              </a:ext>
            </a:extLst>
          </p:cNvPr>
          <p:cNvPicPr>
            <a:picLocks noChangeAspect="1"/>
          </p:cNvPicPr>
          <p:nvPr/>
        </p:nvPicPr>
        <p:blipFill>
          <a:blip r:embed="rId17"/>
          <a:stretch>
            <a:fillRect/>
          </a:stretch>
        </p:blipFill>
        <p:spPr>
          <a:xfrm>
            <a:off x="4484156" y="2142043"/>
            <a:ext cx="3600000" cy="3600000"/>
          </a:xfrm>
          <a:prstGeom prst="rect">
            <a:avLst/>
          </a:prstGeom>
        </p:spPr>
      </p:pic>
      <p:sp>
        <p:nvSpPr>
          <p:cNvPr id="66" name="Rectangle 65">
            <a:extLst>
              <a:ext uri="{FF2B5EF4-FFF2-40B4-BE49-F238E27FC236}">
                <a16:creationId xmlns:a16="http://schemas.microsoft.com/office/drawing/2014/main" id="{97ECC2CA-82AA-4C23-BDDF-8DD10490D58E}"/>
              </a:ext>
            </a:extLst>
          </p:cNvPr>
          <p:cNvSpPr/>
          <p:nvPr/>
        </p:nvSpPr>
        <p:spPr>
          <a:xfrm>
            <a:off x="1907722" y="478142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0B94B049-1DBF-48D1-A0D7-E0C689303BC7}"/>
              </a:ext>
            </a:extLst>
          </p:cNvPr>
          <p:cNvPicPr>
            <a:picLocks noChangeAspect="1"/>
          </p:cNvPicPr>
          <p:nvPr/>
        </p:nvPicPr>
        <p:blipFill>
          <a:blip r:embed="rId18"/>
          <a:stretch>
            <a:fillRect/>
          </a:stretch>
        </p:blipFill>
        <p:spPr>
          <a:xfrm>
            <a:off x="4484156" y="2142043"/>
            <a:ext cx="3600000" cy="3600000"/>
          </a:xfrm>
          <a:prstGeom prst="rect">
            <a:avLst/>
          </a:prstGeom>
        </p:spPr>
      </p:pic>
      <p:sp>
        <p:nvSpPr>
          <p:cNvPr id="67" name="Rectangle 66">
            <a:extLst>
              <a:ext uri="{FF2B5EF4-FFF2-40B4-BE49-F238E27FC236}">
                <a16:creationId xmlns:a16="http://schemas.microsoft.com/office/drawing/2014/main" id="{BE16864F-F3CF-4795-9C14-CF58A4D7EFD9}"/>
              </a:ext>
            </a:extLst>
          </p:cNvPr>
          <p:cNvSpPr/>
          <p:nvPr/>
        </p:nvSpPr>
        <p:spPr>
          <a:xfrm>
            <a:off x="1907722" y="4985577"/>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F143E440-5D8E-4ACA-903A-E1A721154378}"/>
              </a:ext>
            </a:extLst>
          </p:cNvPr>
          <p:cNvPicPr>
            <a:picLocks noChangeAspect="1"/>
          </p:cNvPicPr>
          <p:nvPr/>
        </p:nvPicPr>
        <p:blipFill>
          <a:blip r:embed="rId19"/>
          <a:stretch>
            <a:fillRect/>
          </a:stretch>
        </p:blipFill>
        <p:spPr>
          <a:xfrm>
            <a:off x="4484156" y="2142043"/>
            <a:ext cx="3600000" cy="3600000"/>
          </a:xfrm>
          <a:prstGeom prst="rect">
            <a:avLst/>
          </a:prstGeom>
        </p:spPr>
      </p:pic>
      <p:sp>
        <p:nvSpPr>
          <p:cNvPr id="68" name="Rectangle 67">
            <a:extLst>
              <a:ext uri="{FF2B5EF4-FFF2-40B4-BE49-F238E27FC236}">
                <a16:creationId xmlns:a16="http://schemas.microsoft.com/office/drawing/2014/main" id="{AB0243FD-ACE0-4F90-9D77-F3618216C436}"/>
              </a:ext>
            </a:extLst>
          </p:cNvPr>
          <p:cNvSpPr/>
          <p:nvPr/>
        </p:nvSpPr>
        <p:spPr>
          <a:xfrm>
            <a:off x="1907722" y="5189733"/>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407BC003-D646-4761-A0EC-4361274E661B}"/>
              </a:ext>
            </a:extLst>
          </p:cNvPr>
          <p:cNvPicPr>
            <a:picLocks noChangeAspect="1"/>
          </p:cNvPicPr>
          <p:nvPr/>
        </p:nvPicPr>
        <p:blipFill>
          <a:blip r:embed="rId20"/>
          <a:stretch>
            <a:fillRect/>
          </a:stretch>
        </p:blipFill>
        <p:spPr>
          <a:xfrm>
            <a:off x="4484156" y="2142043"/>
            <a:ext cx="3600000" cy="3600000"/>
          </a:xfrm>
          <a:prstGeom prst="rect">
            <a:avLst/>
          </a:prstGeom>
        </p:spPr>
      </p:pic>
      <p:sp>
        <p:nvSpPr>
          <p:cNvPr id="69" name="Rectangle 68">
            <a:extLst>
              <a:ext uri="{FF2B5EF4-FFF2-40B4-BE49-F238E27FC236}">
                <a16:creationId xmlns:a16="http://schemas.microsoft.com/office/drawing/2014/main" id="{4C2A0FDF-7875-4B41-B1D4-FB12C591471C}"/>
              </a:ext>
            </a:extLst>
          </p:cNvPr>
          <p:cNvSpPr/>
          <p:nvPr/>
        </p:nvSpPr>
        <p:spPr>
          <a:xfrm>
            <a:off x="1907722" y="5393889"/>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A78A7D75-0121-49AC-84A0-1AF9458F47E7}"/>
              </a:ext>
            </a:extLst>
          </p:cNvPr>
          <p:cNvPicPr>
            <a:picLocks noChangeAspect="1"/>
          </p:cNvPicPr>
          <p:nvPr/>
        </p:nvPicPr>
        <p:blipFill>
          <a:blip r:embed="rId21"/>
          <a:stretch>
            <a:fillRect/>
          </a:stretch>
        </p:blipFill>
        <p:spPr>
          <a:xfrm>
            <a:off x="4484156" y="2142043"/>
            <a:ext cx="3600000" cy="3600000"/>
          </a:xfrm>
          <a:prstGeom prst="rect">
            <a:avLst/>
          </a:prstGeom>
        </p:spPr>
      </p:pic>
    </p:spTree>
    <p:custDataLst>
      <p:tags r:id="rId1"/>
    </p:custDataLst>
    <p:extLst>
      <p:ext uri="{BB962C8B-B14F-4D97-AF65-F5344CB8AC3E}">
        <p14:creationId xmlns:p14="http://schemas.microsoft.com/office/powerpoint/2010/main" val="2423957133"/>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anim calcmode="lin" valueType="num">
                                      <p:cBhvr>
                                        <p:cTn id="18" dur="2000" fill="hold"/>
                                        <p:tgtEl>
                                          <p:spTgt spid="4"/>
                                        </p:tgtEl>
                                        <p:attrNameLst>
                                          <p:attrName>ppt_w</p:attrName>
                                        </p:attrNameLst>
                                      </p:cBhvr>
                                      <p:tavLst>
                                        <p:tav tm="0" fmla="#ppt_w*sin(2.5*pi*$)">
                                          <p:val>
                                            <p:fltVal val="0"/>
                                          </p:val>
                                        </p:tav>
                                        <p:tav tm="100000">
                                          <p:val>
                                            <p:fltVal val="1"/>
                                          </p:val>
                                        </p:tav>
                                      </p:tavLst>
                                    </p:anim>
                                    <p:anim calcmode="lin" valueType="num">
                                      <p:cBhvr>
                                        <p:cTn id="1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2000"/>
                                        <p:tgtEl>
                                          <p:spTgt spid="28"/>
                                        </p:tgtEl>
                                      </p:cBhvr>
                                    </p:animEffect>
                                    <p:anim calcmode="lin" valueType="num">
                                      <p:cBhvr>
                                        <p:cTn id="30" dur="2000" fill="hold"/>
                                        <p:tgtEl>
                                          <p:spTgt spid="28"/>
                                        </p:tgtEl>
                                        <p:attrNameLst>
                                          <p:attrName>ppt_w</p:attrName>
                                        </p:attrNameLst>
                                      </p:cBhvr>
                                      <p:tavLst>
                                        <p:tav tm="0" fmla="#ppt_w*sin(2.5*pi*$)">
                                          <p:val>
                                            <p:fltVal val="0"/>
                                          </p:val>
                                        </p:tav>
                                        <p:tav tm="100000">
                                          <p:val>
                                            <p:fltVal val="1"/>
                                          </p:val>
                                        </p:tav>
                                      </p:tavLst>
                                    </p:anim>
                                    <p:anim calcmode="lin" valueType="num">
                                      <p:cBhvr>
                                        <p:cTn id="31"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2000"/>
                                        <p:tgtEl>
                                          <p:spTgt spid="30"/>
                                        </p:tgtEl>
                                      </p:cBhvr>
                                    </p:animEffect>
                                    <p:anim calcmode="lin" valueType="num">
                                      <p:cBhvr>
                                        <p:cTn id="42" dur="2000" fill="hold"/>
                                        <p:tgtEl>
                                          <p:spTgt spid="30"/>
                                        </p:tgtEl>
                                        <p:attrNameLst>
                                          <p:attrName>ppt_w</p:attrName>
                                        </p:attrNameLst>
                                      </p:cBhvr>
                                      <p:tavLst>
                                        <p:tav tm="0" fmla="#ppt_w*sin(2.5*pi*$)">
                                          <p:val>
                                            <p:fltVal val="0"/>
                                          </p:val>
                                        </p:tav>
                                        <p:tav tm="100000">
                                          <p:val>
                                            <p:fltVal val="1"/>
                                          </p:val>
                                        </p:tav>
                                      </p:tavLst>
                                    </p:anim>
                                    <p:anim calcmode="lin" valueType="num">
                                      <p:cBhvr>
                                        <p:cTn id="43"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000"/>
                                        <p:tgtEl>
                                          <p:spTgt spid="32"/>
                                        </p:tgtEl>
                                      </p:cBhvr>
                                    </p:animEffect>
                                    <p:anim calcmode="lin" valueType="num">
                                      <p:cBhvr>
                                        <p:cTn id="54" dur="2000" fill="hold"/>
                                        <p:tgtEl>
                                          <p:spTgt spid="32"/>
                                        </p:tgtEl>
                                        <p:attrNameLst>
                                          <p:attrName>ppt_w</p:attrName>
                                        </p:attrNameLst>
                                      </p:cBhvr>
                                      <p:tavLst>
                                        <p:tav tm="0" fmla="#ppt_w*sin(2.5*pi*$)">
                                          <p:val>
                                            <p:fltVal val="0"/>
                                          </p:val>
                                        </p:tav>
                                        <p:tav tm="100000">
                                          <p:val>
                                            <p:fltVal val="1"/>
                                          </p:val>
                                        </p:tav>
                                      </p:tavLst>
                                    </p:anim>
                                    <p:anim calcmode="lin" valueType="num">
                                      <p:cBhvr>
                                        <p:cTn id="55"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000"/>
                                        <p:tgtEl>
                                          <p:spTgt spid="34"/>
                                        </p:tgtEl>
                                      </p:cBhvr>
                                    </p:animEffect>
                                    <p:anim calcmode="lin" valueType="num">
                                      <p:cBhvr>
                                        <p:cTn id="66" dur="2000" fill="hold"/>
                                        <p:tgtEl>
                                          <p:spTgt spid="34"/>
                                        </p:tgtEl>
                                        <p:attrNameLst>
                                          <p:attrName>ppt_w</p:attrName>
                                        </p:attrNameLst>
                                      </p:cBhvr>
                                      <p:tavLst>
                                        <p:tav tm="0" fmla="#ppt_w*sin(2.5*pi*$)">
                                          <p:val>
                                            <p:fltVal val="0"/>
                                          </p:val>
                                        </p:tav>
                                        <p:tav tm="100000">
                                          <p:val>
                                            <p:fltVal val="1"/>
                                          </p:val>
                                        </p:tav>
                                      </p:tavLst>
                                    </p:anim>
                                    <p:anim calcmode="lin" valueType="num">
                                      <p:cBhvr>
                                        <p:cTn id="67"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2000"/>
                                        <p:tgtEl>
                                          <p:spTgt spid="36"/>
                                        </p:tgtEl>
                                      </p:cBhvr>
                                    </p:animEffect>
                                    <p:anim calcmode="lin" valueType="num">
                                      <p:cBhvr>
                                        <p:cTn id="78" dur="2000" fill="hold"/>
                                        <p:tgtEl>
                                          <p:spTgt spid="36"/>
                                        </p:tgtEl>
                                        <p:attrNameLst>
                                          <p:attrName>ppt_w</p:attrName>
                                        </p:attrNameLst>
                                      </p:cBhvr>
                                      <p:tavLst>
                                        <p:tav tm="0" fmla="#ppt_w*sin(2.5*pi*$)">
                                          <p:val>
                                            <p:fltVal val="0"/>
                                          </p:val>
                                        </p:tav>
                                        <p:tav tm="100000">
                                          <p:val>
                                            <p:fltVal val="1"/>
                                          </p:val>
                                        </p:tav>
                                      </p:tavLst>
                                    </p:anim>
                                    <p:anim calcmode="lin" valueType="num">
                                      <p:cBhvr>
                                        <p:cTn id="7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2000"/>
                                        <p:tgtEl>
                                          <p:spTgt spid="38"/>
                                        </p:tgtEl>
                                      </p:cBhvr>
                                    </p:animEffect>
                                    <p:anim calcmode="lin" valueType="num">
                                      <p:cBhvr>
                                        <p:cTn id="90" dur="2000" fill="hold"/>
                                        <p:tgtEl>
                                          <p:spTgt spid="38"/>
                                        </p:tgtEl>
                                        <p:attrNameLst>
                                          <p:attrName>ppt_w</p:attrName>
                                        </p:attrNameLst>
                                      </p:cBhvr>
                                      <p:tavLst>
                                        <p:tav tm="0" fmla="#ppt_w*sin(2.5*pi*$)">
                                          <p:val>
                                            <p:fltVal val="0"/>
                                          </p:val>
                                        </p:tav>
                                        <p:tav tm="100000">
                                          <p:val>
                                            <p:fltVal val="1"/>
                                          </p:val>
                                        </p:tav>
                                      </p:tavLst>
                                    </p:anim>
                                    <p:anim calcmode="lin" valueType="num">
                                      <p:cBhvr>
                                        <p:cTn id="91"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2000"/>
                                        <p:tgtEl>
                                          <p:spTgt spid="40"/>
                                        </p:tgtEl>
                                      </p:cBhvr>
                                    </p:animEffect>
                                    <p:anim calcmode="lin" valueType="num">
                                      <p:cBhvr>
                                        <p:cTn id="102" dur="2000" fill="hold"/>
                                        <p:tgtEl>
                                          <p:spTgt spid="40"/>
                                        </p:tgtEl>
                                        <p:attrNameLst>
                                          <p:attrName>ppt_w</p:attrName>
                                        </p:attrNameLst>
                                      </p:cBhvr>
                                      <p:tavLst>
                                        <p:tav tm="0" fmla="#ppt_w*sin(2.5*pi*$)">
                                          <p:val>
                                            <p:fltVal val="0"/>
                                          </p:val>
                                        </p:tav>
                                        <p:tav tm="100000">
                                          <p:val>
                                            <p:fltVal val="1"/>
                                          </p:val>
                                        </p:tav>
                                      </p:tavLst>
                                    </p:anim>
                                    <p:anim calcmode="lin" valueType="num">
                                      <p:cBhvr>
                                        <p:cTn id="103"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fade">
                                      <p:cBhvr>
                                        <p:cTn id="108" dur="500"/>
                                        <p:tgtEl>
                                          <p:spTgt spid="13"/>
                                        </p:tgtEl>
                                      </p:cBhvr>
                                    </p:animEffect>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grpId="0" nodeType="click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2000"/>
                                        <p:tgtEl>
                                          <p:spTgt spid="43"/>
                                        </p:tgtEl>
                                      </p:cBhvr>
                                    </p:animEffect>
                                    <p:anim calcmode="lin" valueType="num">
                                      <p:cBhvr>
                                        <p:cTn id="114" dur="2000" fill="hold"/>
                                        <p:tgtEl>
                                          <p:spTgt spid="43"/>
                                        </p:tgtEl>
                                        <p:attrNameLst>
                                          <p:attrName>ppt_w</p:attrName>
                                        </p:attrNameLst>
                                      </p:cBhvr>
                                      <p:tavLst>
                                        <p:tav tm="0" fmla="#ppt_w*sin(2.5*pi*$)">
                                          <p:val>
                                            <p:fltVal val="0"/>
                                          </p:val>
                                        </p:tav>
                                        <p:tav tm="100000">
                                          <p:val>
                                            <p:fltVal val="1"/>
                                          </p:val>
                                        </p:tav>
                                      </p:tavLst>
                                    </p:anim>
                                    <p:anim calcmode="lin" valueType="num">
                                      <p:cBhvr>
                                        <p:cTn id="115"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500"/>
                                        <p:tgtEl>
                                          <p:spTgt spid="14"/>
                                        </p:tgtEl>
                                      </p:cBhvr>
                                    </p:animEffect>
                                  </p:childTnLst>
                                </p:cTn>
                              </p:par>
                            </p:childTnLst>
                          </p:cTn>
                        </p:par>
                      </p:childTnLst>
                    </p:cTn>
                  </p:par>
                  <p:par>
                    <p:cTn id="121" fill="hold">
                      <p:stCondLst>
                        <p:cond delay="indefinite"/>
                      </p:stCondLst>
                      <p:childTnLst>
                        <p:par>
                          <p:cTn id="122" fill="hold">
                            <p:stCondLst>
                              <p:cond delay="0"/>
                            </p:stCondLst>
                            <p:childTnLst>
                              <p:par>
                                <p:cTn id="123" presetID="45" presetClass="entr" presetSubtype="0" fill="hold" grpId="0" nodeType="click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fade">
                                      <p:cBhvr>
                                        <p:cTn id="125" dur="2000"/>
                                        <p:tgtEl>
                                          <p:spTgt spid="44"/>
                                        </p:tgtEl>
                                      </p:cBhvr>
                                    </p:animEffect>
                                    <p:anim calcmode="lin" valueType="num">
                                      <p:cBhvr>
                                        <p:cTn id="126" dur="2000" fill="hold"/>
                                        <p:tgtEl>
                                          <p:spTgt spid="44"/>
                                        </p:tgtEl>
                                        <p:attrNameLst>
                                          <p:attrName>ppt_w</p:attrName>
                                        </p:attrNameLst>
                                      </p:cBhvr>
                                      <p:tavLst>
                                        <p:tav tm="0" fmla="#ppt_w*sin(2.5*pi*$)">
                                          <p:val>
                                            <p:fltVal val="0"/>
                                          </p:val>
                                        </p:tav>
                                        <p:tav tm="100000">
                                          <p:val>
                                            <p:fltVal val="1"/>
                                          </p:val>
                                        </p:tav>
                                      </p:tavLst>
                                    </p:anim>
                                    <p:anim calcmode="lin" valueType="num">
                                      <p:cBhvr>
                                        <p:cTn id="127"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5"/>
                                        </p:tgtEl>
                                        <p:attrNameLst>
                                          <p:attrName>style.visibility</p:attrName>
                                        </p:attrNameLst>
                                      </p:cBhvr>
                                      <p:to>
                                        <p:strVal val="visible"/>
                                      </p:to>
                                    </p:set>
                                    <p:animEffect transition="in" filter="fade">
                                      <p:cBhvr>
                                        <p:cTn id="132" dur="500"/>
                                        <p:tgtEl>
                                          <p:spTgt spid="15"/>
                                        </p:tgtEl>
                                      </p:cBhvr>
                                    </p:animEffect>
                                  </p:childTnLst>
                                </p:cTn>
                              </p:par>
                            </p:childTnLst>
                          </p:cTn>
                        </p:par>
                      </p:childTnLst>
                    </p:cTn>
                  </p:par>
                  <p:par>
                    <p:cTn id="133" fill="hold">
                      <p:stCondLst>
                        <p:cond delay="indefinite"/>
                      </p:stCondLst>
                      <p:childTnLst>
                        <p:par>
                          <p:cTn id="134" fill="hold">
                            <p:stCondLst>
                              <p:cond delay="0"/>
                            </p:stCondLst>
                            <p:childTnLst>
                              <p:par>
                                <p:cTn id="135" presetID="45"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2000"/>
                                        <p:tgtEl>
                                          <p:spTgt spid="47"/>
                                        </p:tgtEl>
                                      </p:cBhvr>
                                    </p:animEffect>
                                    <p:anim calcmode="lin" valueType="num">
                                      <p:cBhvr>
                                        <p:cTn id="138" dur="2000" fill="hold"/>
                                        <p:tgtEl>
                                          <p:spTgt spid="47"/>
                                        </p:tgtEl>
                                        <p:attrNameLst>
                                          <p:attrName>ppt_w</p:attrName>
                                        </p:attrNameLst>
                                      </p:cBhvr>
                                      <p:tavLst>
                                        <p:tav tm="0" fmla="#ppt_w*sin(2.5*pi*$)">
                                          <p:val>
                                            <p:fltVal val="0"/>
                                          </p:val>
                                        </p:tav>
                                        <p:tav tm="100000">
                                          <p:val>
                                            <p:fltVal val="1"/>
                                          </p:val>
                                        </p:tav>
                                      </p:tavLst>
                                    </p:anim>
                                    <p:anim calcmode="lin" valueType="num">
                                      <p:cBhvr>
                                        <p:cTn id="139"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6"/>
                                        </p:tgtEl>
                                        <p:attrNameLst>
                                          <p:attrName>style.visibility</p:attrName>
                                        </p:attrNameLst>
                                      </p:cBhvr>
                                      <p:to>
                                        <p:strVal val="visible"/>
                                      </p:to>
                                    </p:set>
                                    <p:animEffect transition="in" filter="fade">
                                      <p:cBhvr>
                                        <p:cTn id="144" dur="500"/>
                                        <p:tgtEl>
                                          <p:spTgt spid="16"/>
                                        </p:tgtEl>
                                      </p:cBhvr>
                                    </p:animEffect>
                                  </p:childTnLst>
                                </p:cTn>
                              </p:par>
                            </p:childTnLst>
                          </p:cTn>
                        </p:par>
                      </p:childTnLst>
                    </p:cTn>
                  </p:par>
                  <p:par>
                    <p:cTn id="145" fill="hold">
                      <p:stCondLst>
                        <p:cond delay="indefinite"/>
                      </p:stCondLst>
                      <p:childTnLst>
                        <p:par>
                          <p:cTn id="146" fill="hold">
                            <p:stCondLst>
                              <p:cond delay="0"/>
                            </p:stCondLst>
                            <p:childTnLst>
                              <p:par>
                                <p:cTn id="147" presetID="45" presetClass="entr" presetSubtype="0" fill="hold" grpId="0" nodeType="click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2000"/>
                                        <p:tgtEl>
                                          <p:spTgt spid="64"/>
                                        </p:tgtEl>
                                      </p:cBhvr>
                                    </p:animEffect>
                                    <p:anim calcmode="lin" valueType="num">
                                      <p:cBhvr>
                                        <p:cTn id="150" dur="2000" fill="hold"/>
                                        <p:tgtEl>
                                          <p:spTgt spid="64"/>
                                        </p:tgtEl>
                                        <p:attrNameLst>
                                          <p:attrName>ppt_w</p:attrName>
                                        </p:attrNameLst>
                                      </p:cBhvr>
                                      <p:tavLst>
                                        <p:tav tm="0" fmla="#ppt_w*sin(2.5*pi*$)">
                                          <p:val>
                                            <p:fltVal val="0"/>
                                          </p:val>
                                        </p:tav>
                                        <p:tav tm="100000">
                                          <p:val>
                                            <p:fltVal val="1"/>
                                          </p:val>
                                        </p:tav>
                                      </p:tavLst>
                                    </p:anim>
                                    <p:anim calcmode="lin" valueType="num">
                                      <p:cBhvr>
                                        <p:cTn id="151" dur="2000" fill="hold"/>
                                        <p:tgtEl>
                                          <p:spTgt spid="64"/>
                                        </p:tgtEl>
                                        <p:attrNameLst>
                                          <p:attrName>ppt_h</p:attrName>
                                        </p:attrNameLst>
                                      </p:cBhvr>
                                      <p:tavLst>
                                        <p:tav tm="0">
                                          <p:val>
                                            <p:strVal val="#ppt_h"/>
                                          </p:val>
                                        </p:tav>
                                        <p:tav tm="100000">
                                          <p:val>
                                            <p:strVal val="#ppt_h"/>
                                          </p:val>
                                        </p:tav>
                                      </p:tavLst>
                                    </p:anim>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17"/>
                                        </p:tgtEl>
                                        <p:attrNameLst>
                                          <p:attrName>style.visibility</p:attrName>
                                        </p:attrNameLst>
                                      </p:cBhvr>
                                      <p:to>
                                        <p:strVal val="visible"/>
                                      </p:to>
                                    </p:set>
                                    <p:animEffect transition="in" filter="fade">
                                      <p:cBhvr>
                                        <p:cTn id="156" dur="500"/>
                                        <p:tgtEl>
                                          <p:spTgt spid="17"/>
                                        </p:tgtEl>
                                      </p:cBhvr>
                                    </p:animEffect>
                                  </p:childTnLst>
                                </p:cTn>
                              </p:par>
                            </p:childTnLst>
                          </p:cTn>
                        </p:par>
                      </p:childTnLst>
                    </p:cTn>
                  </p:par>
                  <p:par>
                    <p:cTn id="157" fill="hold">
                      <p:stCondLst>
                        <p:cond delay="indefinite"/>
                      </p:stCondLst>
                      <p:childTnLst>
                        <p:par>
                          <p:cTn id="158" fill="hold">
                            <p:stCondLst>
                              <p:cond delay="0"/>
                            </p:stCondLst>
                            <p:childTnLst>
                              <p:par>
                                <p:cTn id="159" presetID="45" presetClass="entr" presetSubtype="0" fill="hold" grpId="0" nodeType="clickEffect">
                                  <p:stCondLst>
                                    <p:cond delay="0"/>
                                  </p:stCondLst>
                                  <p:childTnLst>
                                    <p:set>
                                      <p:cBhvr>
                                        <p:cTn id="160" dur="1" fill="hold">
                                          <p:stCondLst>
                                            <p:cond delay="0"/>
                                          </p:stCondLst>
                                        </p:cTn>
                                        <p:tgtEl>
                                          <p:spTgt spid="66"/>
                                        </p:tgtEl>
                                        <p:attrNameLst>
                                          <p:attrName>style.visibility</p:attrName>
                                        </p:attrNameLst>
                                      </p:cBhvr>
                                      <p:to>
                                        <p:strVal val="visible"/>
                                      </p:to>
                                    </p:set>
                                    <p:animEffect transition="in" filter="fade">
                                      <p:cBhvr>
                                        <p:cTn id="161" dur="2000"/>
                                        <p:tgtEl>
                                          <p:spTgt spid="66"/>
                                        </p:tgtEl>
                                      </p:cBhvr>
                                    </p:animEffect>
                                    <p:anim calcmode="lin" valueType="num">
                                      <p:cBhvr>
                                        <p:cTn id="162" dur="2000" fill="hold"/>
                                        <p:tgtEl>
                                          <p:spTgt spid="66"/>
                                        </p:tgtEl>
                                        <p:attrNameLst>
                                          <p:attrName>ppt_w</p:attrName>
                                        </p:attrNameLst>
                                      </p:cBhvr>
                                      <p:tavLst>
                                        <p:tav tm="0" fmla="#ppt_w*sin(2.5*pi*$)">
                                          <p:val>
                                            <p:fltVal val="0"/>
                                          </p:val>
                                        </p:tav>
                                        <p:tav tm="100000">
                                          <p:val>
                                            <p:fltVal val="1"/>
                                          </p:val>
                                        </p:tav>
                                      </p:tavLst>
                                    </p:anim>
                                    <p:anim calcmode="lin" valueType="num">
                                      <p:cBhvr>
                                        <p:cTn id="163" dur="2000" fill="hold"/>
                                        <p:tgtEl>
                                          <p:spTgt spid="66"/>
                                        </p:tgtEl>
                                        <p:attrNameLst>
                                          <p:attrName>ppt_h</p:attrName>
                                        </p:attrNameLst>
                                      </p:cBhvr>
                                      <p:tavLst>
                                        <p:tav tm="0">
                                          <p:val>
                                            <p:strVal val="#ppt_h"/>
                                          </p:val>
                                        </p:tav>
                                        <p:tav tm="100000">
                                          <p:val>
                                            <p:strVal val="#ppt_h"/>
                                          </p:val>
                                        </p:tav>
                                      </p:tavLst>
                                    </p:anim>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8"/>
                                        </p:tgtEl>
                                        <p:attrNameLst>
                                          <p:attrName>style.visibility</p:attrName>
                                        </p:attrNameLst>
                                      </p:cBhvr>
                                      <p:to>
                                        <p:strVal val="visible"/>
                                      </p:to>
                                    </p:set>
                                    <p:animEffect transition="in" filter="fade">
                                      <p:cBhvr>
                                        <p:cTn id="168" dur="500"/>
                                        <p:tgtEl>
                                          <p:spTgt spid="18"/>
                                        </p:tgtEl>
                                      </p:cBhvr>
                                    </p:animEffect>
                                  </p:childTnLst>
                                </p:cTn>
                              </p:par>
                            </p:childTnLst>
                          </p:cTn>
                        </p:par>
                      </p:childTnLst>
                    </p:cTn>
                  </p:par>
                  <p:par>
                    <p:cTn id="169" fill="hold">
                      <p:stCondLst>
                        <p:cond delay="indefinite"/>
                      </p:stCondLst>
                      <p:childTnLst>
                        <p:par>
                          <p:cTn id="170" fill="hold">
                            <p:stCondLst>
                              <p:cond delay="0"/>
                            </p:stCondLst>
                            <p:childTnLst>
                              <p:par>
                                <p:cTn id="171" presetID="45" presetClass="entr" presetSubtype="0" fill="hold" grpId="0" nodeType="clickEffect">
                                  <p:stCondLst>
                                    <p:cond delay="0"/>
                                  </p:stCondLst>
                                  <p:childTnLst>
                                    <p:set>
                                      <p:cBhvr>
                                        <p:cTn id="172" dur="1" fill="hold">
                                          <p:stCondLst>
                                            <p:cond delay="0"/>
                                          </p:stCondLst>
                                        </p:cTn>
                                        <p:tgtEl>
                                          <p:spTgt spid="67"/>
                                        </p:tgtEl>
                                        <p:attrNameLst>
                                          <p:attrName>style.visibility</p:attrName>
                                        </p:attrNameLst>
                                      </p:cBhvr>
                                      <p:to>
                                        <p:strVal val="visible"/>
                                      </p:to>
                                    </p:set>
                                    <p:animEffect transition="in" filter="fade">
                                      <p:cBhvr>
                                        <p:cTn id="173" dur="2000"/>
                                        <p:tgtEl>
                                          <p:spTgt spid="67"/>
                                        </p:tgtEl>
                                      </p:cBhvr>
                                    </p:animEffect>
                                    <p:anim calcmode="lin" valueType="num">
                                      <p:cBhvr>
                                        <p:cTn id="174" dur="2000" fill="hold"/>
                                        <p:tgtEl>
                                          <p:spTgt spid="67"/>
                                        </p:tgtEl>
                                        <p:attrNameLst>
                                          <p:attrName>ppt_w</p:attrName>
                                        </p:attrNameLst>
                                      </p:cBhvr>
                                      <p:tavLst>
                                        <p:tav tm="0" fmla="#ppt_w*sin(2.5*pi*$)">
                                          <p:val>
                                            <p:fltVal val="0"/>
                                          </p:val>
                                        </p:tav>
                                        <p:tav tm="100000">
                                          <p:val>
                                            <p:fltVal val="1"/>
                                          </p:val>
                                        </p:tav>
                                      </p:tavLst>
                                    </p:anim>
                                    <p:anim calcmode="lin" valueType="num">
                                      <p:cBhvr>
                                        <p:cTn id="175" dur="2000" fill="hold"/>
                                        <p:tgtEl>
                                          <p:spTgt spid="67"/>
                                        </p:tgtEl>
                                        <p:attrNameLst>
                                          <p:attrName>ppt_h</p:attrName>
                                        </p:attrNameLst>
                                      </p:cBhvr>
                                      <p:tavLst>
                                        <p:tav tm="0">
                                          <p:val>
                                            <p:strVal val="#ppt_h"/>
                                          </p:val>
                                        </p:tav>
                                        <p:tav tm="100000">
                                          <p:val>
                                            <p:strVal val="#ppt_h"/>
                                          </p:val>
                                        </p:tav>
                                      </p:tavLst>
                                    </p:anim>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19"/>
                                        </p:tgtEl>
                                        <p:attrNameLst>
                                          <p:attrName>style.visibility</p:attrName>
                                        </p:attrNameLst>
                                      </p:cBhvr>
                                      <p:to>
                                        <p:strVal val="visible"/>
                                      </p:to>
                                    </p:set>
                                    <p:animEffect transition="in" filter="fade">
                                      <p:cBhvr>
                                        <p:cTn id="180" dur="500"/>
                                        <p:tgtEl>
                                          <p:spTgt spid="19"/>
                                        </p:tgtEl>
                                      </p:cBhvr>
                                    </p:animEffect>
                                  </p:childTnLst>
                                </p:cTn>
                              </p:par>
                            </p:childTnLst>
                          </p:cTn>
                        </p:par>
                      </p:childTnLst>
                    </p:cTn>
                  </p:par>
                  <p:par>
                    <p:cTn id="181" fill="hold">
                      <p:stCondLst>
                        <p:cond delay="indefinite"/>
                      </p:stCondLst>
                      <p:childTnLst>
                        <p:par>
                          <p:cTn id="182" fill="hold">
                            <p:stCondLst>
                              <p:cond delay="0"/>
                            </p:stCondLst>
                            <p:childTnLst>
                              <p:par>
                                <p:cTn id="183" presetID="45" presetClass="entr" presetSubtype="0" fill="hold" grpId="0" nodeType="clickEffect">
                                  <p:stCondLst>
                                    <p:cond delay="0"/>
                                  </p:stCondLst>
                                  <p:childTnLst>
                                    <p:set>
                                      <p:cBhvr>
                                        <p:cTn id="184" dur="1" fill="hold">
                                          <p:stCondLst>
                                            <p:cond delay="0"/>
                                          </p:stCondLst>
                                        </p:cTn>
                                        <p:tgtEl>
                                          <p:spTgt spid="68"/>
                                        </p:tgtEl>
                                        <p:attrNameLst>
                                          <p:attrName>style.visibility</p:attrName>
                                        </p:attrNameLst>
                                      </p:cBhvr>
                                      <p:to>
                                        <p:strVal val="visible"/>
                                      </p:to>
                                    </p:set>
                                    <p:animEffect transition="in" filter="fade">
                                      <p:cBhvr>
                                        <p:cTn id="185" dur="2000"/>
                                        <p:tgtEl>
                                          <p:spTgt spid="68"/>
                                        </p:tgtEl>
                                      </p:cBhvr>
                                    </p:animEffect>
                                    <p:anim calcmode="lin" valueType="num">
                                      <p:cBhvr>
                                        <p:cTn id="186" dur="2000" fill="hold"/>
                                        <p:tgtEl>
                                          <p:spTgt spid="68"/>
                                        </p:tgtEl>
                                        <p:attrNameLst>
                                          <p:attrName>ppt_w</p:attrName>
                                        </p:attrNameLst>
                                      </p:cBhvr>
                                      <p:tavLst>
                                        <p:tav tm="0" fmla="#ppt_w*sin(2.5*pi*$)">
                                          <p:val>
                                            <p:fltVal val="0"/>
                                          </p:val>
                                        </p:tav>
                                        <p:tav tm="100000">
                                          <p:val>
                                            <p:fltVal val="1"/>
                                          </p:val>
                                        </p:tav>
                                      </p:tavLst>
                                    </p:anim>
                                    <p:anim calcmode="lin" valueType="num">
                                      <p:cBhvr>
                                        <p:cTn id="187" dur="2000" fill="hold"/>
                                        <p:tgtEl>
                                          <p:spTgt spid="68"/>
                                        </p:tgtEl>
                                        <p:attrNameLst>
                                          <p:attrName>ppt_h</p:attrName>
                                        </p:attrNameLst>
                                      </p:cBhvr>
                                      <p:tavLst>
                                        <p:tav tm="0">
                                          <p:val>
                                            <p:strVal val="#ppt_h"/>
                                          </p:val>
                                        </p:tav>
                                        <p:tav tm="100000">
                                          <p:val>
                                            <p:strVal val="#ppt_h"/>
                                          </p:val>
                                        </p:tav>
                                      </p:tavLst>
                                    </p:anim>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20"/>
                                        </p:tgtEl>
                                        <p:attrNameLst>
                                          <p:attrName>style.visibility</p:attrName>
                                        </p:attrNameLst>
                                      </p:cBhvr>
                                      <p:to>
                                        <p:strVal val="visible"/>
                                      </p:to>
                                    </p:set>
                                    <p:animEffect transition="in" filter="fade">
                                      <p:cBhvr>
                                        <p:cTn id="192" dur="500"/>
                                        <p:tgtEl>
                                          <p:spTgt spid="20"/>
                                        </p:tgtEl>
                                      </p:cBhvr>
                                    </p:animEffect>
                                  </p:childTnLst>
                                </p:cTn>
                              </p:par>
                            </p:childTnLst>
                          </p:cTn>
                        </p:par>
                      </p:childTnLst>
                    </p:cTn>
                  </p:par>
                  <p:par>
                    <p:cTn id="193" fill="hold">
                      <p:stCondLst>
                        <p:cond delay="indefinite"/>
                      </p:stCondLst>
                      <p:childTnLst>
                        <p:par>
                          <p:cTn id="194" fill="hold">
                            <p:stCondLst>
                              <p:cond delay="0"/>
                            </p:stCondLst>
                            <p:childTnLst>
                              <p:par>
                                <p:cTn id="195" presetID="45" presetClass="entr" presetSubtype="0" fill="hold" grpId="0" nodeType="clickEffect">
                                  <p:stCondLst>
                                    <p:cond delay="0"/>
                                  </p:stCondLst>
                                  <p:childTnLst>
                                    <p:set>
                                      <p:cBhvr>
                                        <p:cTn id="196" dur="1" fill="hold">
                                          <p:stCondLst>
                                            <p:cond delay="0"/>
                                          </p:stCondLst>
                                        </p:cTn>
                                        <p:tgtEl>
                                          <p:spTgt spid="69"/>
                                        </p:tgtEl>
                                        <p:attrNameLst>
                                          <p:attrName>style.visibility</p:attrName>
                                        </p:attrNameLst>
                                      </p:cBhvr>
                                      <p:to>
                                        <p:strVal val="visible"/>
                                      </p:to>
                                    </p:set>
                                    <p:animEffect transition="in" filter="fade">
                                      <p:cBhvr>
                                        <p:cTn id="197" dur="2000"/>
                                        <p:tgtEl>
                                          <p:spTgt spid="69"/>
                                        </p:tgtEl>
                                      </p:cBhvr>
                                    </p:animEffect>
                                    <p:anim calcmode="lin" valueType="num">
                                      <p:cBhvr>
                                        <p:cTn id="198" dur="2000" fill="hold"/>
                                        <p:tgtEl>
                                          <p:spTgt spid="69"/>
                                        </p:tgtEl>
                                        <p:attrNameLst>
                                          <p:attrName>ppt_w</p:attrName>
                                        </p:attrNameLst>
                                      </p:cBhvr>
                                      <p:tavLst>
                                        <p:tav tm="0" fmla="#ppt_w*sin(2.5*pi*$)">
                                          <p:val>
                                            <p:fltVal val="0"/>
                                          </p:val>
                                        </p:tav>
                                        <p:tav tm="100000">
                                          <p:val>
                                            <p:fltVal val="1"/>
                                          </p:val>
                                        </p:tav>
                                      </p:tavLst>
                                    </p:anim>
                                    <p:anim calcmode="lin" valueType="num">
                                      <p:cBhvr>
                                        <p:cTn id="199" dur="2000" fill="hold"/>
                                        <p:tgtEl>
                                          <p:spTgt spid="69"/>
                                        </p:tgtEl>
                                        <p:attrNameLst>
                                          <p:attrName>ppt_h</p:attrName>
                                        </p:attrNameLst>
                                      </p:cBhvr>
                                      <p:tavLst>
                                        <p:tav tm="0">
                                          <p:val>
                                            <p:strVal val="#ppt_h"/>
                                          </p:val>
                                        </p:tav>
                                        <p:tav tm="100000">
                                          <p:val>
                                            <p:strVal val="#ppt_h"/>
                                          </p:val>
                                        </p:tav>
                                      </p:tavLst>
                                    </p:anim>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21"/>
                                        </p:tgtEl>
                                        <p:attrNameLst>
                                          <p:attrName>style.visibility</p:attrName>
                                        </p:attrNameLst>
                                      </p:cBhvr>
                                      <p:to>
                                        <p:strVal val="visible"/>
                                      </p:to>
                                    </p:set>
                                    <p:animEffect transition="in" filter="fade">
                                      <p:cBhvr>
                                        <p:cTn id="204" dur="500"/>
                                        <p:tgtEl>
                                          <p:spTgt spid="21"/>
                                        </p:tgtEl>
                                      </p:cBhvr>
                                    </p:animEffect>
                                  </p:childTnLst>
                                </p:cTn>
                              </p:par>
                            </p:childTnLst>
                          </p:cTn>
                        </p:par>
                      </p:childTnLst>
                    </p:cTn>
                  </p:par>
                  <p:par>
                    <p:cTn id="205" fill="hold">
                      <p:stCondLst>
                        <p:cond delay="indefinite"/>
                      </p:stCondLst>
                      <p:childTnLst>
                        <p:par>
                          <p:cTn id="206" fill="hold">
                            <p:stCondLst>
                              <p:cond delay="0"/>
                            </p:stCondLst>
                            <p:childTnLst>
                              <p:par>
                                <p:cTn id="207" presetID="14" presetClass="entr" presetSubtype="10" fill="hold" grpId="0" nodeType="clickEffect">
                                  <p:stCondLst>
                                    <p:cond delay="0"/>
                                  </p:stCondLst>
                                  <p:childTnLst>
                                    <p:set>
                                      <p:cBhvr>
                                        <p:cTn id="208" dur="1" fill="hold">
                                          <p:stCondLst>
                                            <p:cond delay="0"/>
                                          </p:stCondLst>
                                        </p:cTn>
                                        <p:tgtEl>
                                          <p:spTgt spid="3"/>
                                        </p:tgtEl>
                                        <p:attrNameLst>
                                          <p:attrName>style.visibility</p:attrName>
                                        </p:attrNameLst>
                                      </p:cBhvr>
                                      <p:to>
                                        <p:strVal val="visible"/>
                                      </p:to>
                                    </p:set>
                                    <p:animEffect transition="in" filter="randombar(horizontal)">
                                      <p:cBhvr>
                                        <p:cTn id="20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8" grpId="0" animBg="1"/>
      <p:bldP spid="30" grpId="0" animBg="1"/>
      <p:bldP spid="32" grpId="0" animBg="1"/>
      <p:bldP spid="34" grpId="0" animBg="1"/>
      <p:bldP spid="36" grpId="0" animBg="1"/>
      <p:bldP spid="38" grpId="0" animBg="1"/>
      <p:bldP spid="40" grpId="0" animBg="1"/>
      <p:bldP spid="43" grpId="0" animBg="1"/>
      <p:bldP spid="44" grpId="0" animBg="1"/>
      <p:bldP spid="47" grpId="0" animBg="1"/>
      <p:bldP spid="64" grpId="0" animBg="1"/>
      <p:bldP spid="66" grpId="0" animBg="1"/>
      <p:bldP spid="67" grpId="0" animBg="1"/>
      <p:bldP spid="68" grpId="0" animBg="1"/>
      <p:bldP spid="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Settings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 Web App: </a:t>
            </a:r>
            <a:r>
              <a:rPr lang="en-US" sz="1100">
                <a:latin typeface="Calibri" panose="020F0502020204030204" pitchFamily="34" charset="0"/>
                <a:cs typeface="Calibri" panose="020F0502020204030204" pitchFamily="34" charset="0"/>
                <a:hlinkClick r:id="rId4"/>
              </a:rPr>
              <a:t>http://www.webgenie.com/NCI_WorldWind/gsky/geoglam.html</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CC62A2-64C2-4C29-8EB8-A94BC66534F8}"/>
              </a:ext>
            </a:extLst>
          </p:cNvPr>
          <p:cNvPicPr>
            <a:picLocks noChangeAspect="1"/>
          </p:cNvPicPr>
          <p:nvPr/>
        </p:nvPicPr>
        <p:blipFill>
          <a:blip r:embed="rId5"/>
          <a:stretch>
            <a:fillRect/>
          </a:stretch>
        </p:blipFill>
        <p:spPr>
          <a:xfrm>
            <a:off x="873578" y="1575968"/>
            <a:ext cx="4572000" cy="415339"/>
          </a:xfrm>
          <a:prstGeom prst="rect">
            <a:avLst/>
          </a:prstGeom>
          <a:ln w="3175">
            <a:solidFill>
              <a:schemeClr val="tx1"/>
            </a:solidFill>
          </a:ln>
        </p:spPr>
      </p:pic>
      <p:grpSp>
        <p:nvGrpSpPr>
          <p:cNvPr id="50" name="Group 49">
            <a:extLst>
              <a:ext uri="{FF2B5EF4-FFF2-40B4-BE49-F238E27FC236}">
                <a16:creationId xmlns:a16="http://schemas.microsoft.com/office/drawing/2014/main" id="{69F936C3-5E22-46E5-A18D-FC00EE5BE7CC}"/>
              </a:ext>
            </a:extLst>
          </p:cNvPr>
          <p:cNvGrpSpPr/>
          <p:nvPr/>
        </p:nvGrpSpPr>
        <p:grpSpPr>
          <a:xfrm>
            <a:off x="5576207" y="3194759"/>
            <a:ext cx="3714750" cy="938719"/>
            <a:chOff x="5576207" y="3194759"/>
            <a:chExt cx="3714750" cy="938719"/>
          </a:xfrm>
        </p:grpSpPr>
        <p:sp>
          <p:nvSpPr>
            <p:cNvPr id="19" name="TextBox 18">
              <a:extLst>
                <a:ext uri="{FF2B5EF4-FFF2-40B4-BE49-F238E27FC236}">
                  <a16:creationId xmlns:a16="http://schemas.microsoft.com/office/drawing/2014/main" id="{A88222A6-FB1E-42D9-A726-33A8920BA939}"/>
                </a:ext>
              </a:extLst>
            </p:cNvPr>
            <p:cNvSpPr txBox="1"/>
            <p:nvPr/>
          </p:nvSpPr>
          <p:spPr>
            <a:xfrm>
              <a:off x="5576207" y="3194759"/>
              <a:ext cx="3714750"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4. Pan the map</a:t>
              </a:r>
            </a:p>
            <a:p>
              <a:pPr algn="just"/>
              <a:r>
                <a:rPr lang="en-US" sz="1100">
                  <a:latin typeface="Calibri" panose="020F0502020204030204" pitchFamily="34" charset="0"/>
                  <a:cs typeface="Calibri" panose="020F0502020204030204" pitchFamily="34" charset="0"/>
                </a:rPr>
                <a:t>5. Zoom in/out</a:t>
              </a:r>
            </a:p>
            <a:p>
              <a:pPr algn="just"/>
              <a:r>
                <a:rPr lang="en-US" sz="1100">
                  <a:latin typeface="Calibri" panose="020F0502020204030204" pitchFamily="34" charset="0"/>
                  <a:cs typeface="Calibri" panose="020F0502020204030204" pitchFamily="34" charset="0"/>
                </a:rPr>
                <a:t>6. Rotate left/right</a:t>
              </a:r>
            </a:p>
            <a:p>
              <a:pPr algn="just"/>
              <a:r>
                <a:rPr lang="en-US" sz="1100">
                  <a:latin typeface="Calibri" panose="020F0502020204030204" pitchFamily="34" charset="0"/>
                  <a:cs typeface="Calibri" panose="020F0502020204030204" pitchFamily="34" charset="0"/>
                </a:rPr>
                <a:t>7. Tilt up/down</a:t>
              </a:r>
            </a:p>
            <a:p>
              <a:pPr algn="just"/>
              <a:r>
                <a:rPr lang="en-US" sz="1100">
                  <a:latin typeface="Calibri" panose="020F0502020204030204" pitchFamily="34" charset="0"/>
                  <a:cs typeface="Calibri" panose="020F0502020204030204" pitchFamily="34" charset="0"/>
                </a:rPr>
                <a:t>8. Unknown function!</a:t>
              </a:r>
            </a:p>
          </p:txBody>
        </p:sp>
        <p:pic>
          <p:nvPicPr>
            <p:cNvPr id="18" name="Picture 17">
              <a:extLst>
                <a:ext uri="{FF2B5EF4-FFF2-40B4-BE49-F238E27FC236}">
                  <a16:creationId xmlns:a16="http://schemas.microsoft.com/office/drawing/2014/main" id="{464F2A33-7709-44AB-9E19-54FDDF8446D2}"/>
                </a:ext>
              </a:extLst>
            </p:cNvPr>
            <p:cNvPicPr>
              <a:picLocks noChangeAspect="1"/>
            </p:cNvPicPr>
            <p:nvPr/>
          </p:nvPicPr>
          <p:blipFill>
            <a:blip r:embed="rId6"/>
            <a:stretch>
              <a:fillRect/>
            </a:stretch>
          </p:blipFill>
          <p:spPr>
            <a:xfrm>
              <a:off x="7430862" y="3271717"/>
              <a:ext cx="1819048" cy="619048"/>
            </a:xfrm>
            <a:prstGeom prst="rect">
              <a:avLst/>
            </a:prstGeom>
          </p:spPr>
        </p:pic>
      </p:grpSp>
      <p:sp>
        <p:nvSpPr>
          <p:cNvPr id="20" name="Rectangle 19">
            <a:extLst>
              <a:ext uri="{FF2B5EF4-FFF2-40B4-BE49-F238E27FC236}">
                <a16:creationId xmlns:a16="http://schemas.microsoft.com/office/drawing/2014/main" id="{13C6EE23-A838-4899-9533-F27C9B967D75}"/>
              </a:ext>
            </a:extLst>
          </p:cNvPr>
          <p:cNvSpPr/>
          <p:nvPr/>
        </p:nvSpPr>
        <p:spPr>
          <a:xfrm>
            <a:off x="8049986"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D4B005E6-7F23-4E2B-9434-FE02AD365E63}"/>
              </a:ext>
            </a:extLst>
          </p:cNvPr>
          <p:cNvSpPr/>
          <p:nvPr/>
        </p:nvSpPr>
        <p:spPr>
          <a:xfrm>
            <a:off x="8049986" y="3607175"/>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C72A5DC-9786-4DF2-A6AA-A430E12AEF97}"/>
              </a:ext>
            </a:extLst>
          </p:cNvPr>
          <p:cNvSpPr/>
          <p:nvPr/>
        </p:nvSpPr>
        <p:spPr>
          <a:xfrm>
            <a:off x="7447190" y="3290207"/>
            <a:ext cx="553809" cy="5863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5D9267B0-8A98-492F-9F63-433D4C3684D8}"/>
              </a:ext>
            </a:extLst>
          </p:cNvPr>
          <p:cNvSpPr/>
          <p:nvPr/>
        </p:nvSpPr>
        <p:spPr>
          <a:xfrm>
            <a:off x="8357507"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FDE9743-9CF5-44A7-8C82-F9B4EAD09222}"/>
              </a:ext>
            </a:extLst>
          </p:cNvPr>
          <p:cNvSpPr/>
          <p:nvPr/>
        </p:nvSpPr>
        <p:spPr>
          <a:xfrm>
            <a:off x="8357507" y="361262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7AAB70F-2B03-466A-B325-12504F4228E0}"/>
              </a:ext>
            </a:extLst>
          </p:cNvPr>
          <p:cNvSpPr/>
          <p:nvPr/>
        </p:nvSpPr>
        <p:spPr>
          <a:xfrm>
            <a:off x="864869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8CF8F2CF-8A43-4252-ADC9-AECC41833D3A}"/>
              </a:ext>
            </a:extLst>
          </p:cNvPr>
          <p:cNvSpPr/>
          <p:nvPr/>
        </p:nvSpPr>
        <p:spPr>
          <a:xfrm>
            <a:off x="8648698" y="360990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82351CF7-FE81-4B29-A528-BEA6345705D4}"/>
              </a:ext>
            </a:extLst>
          </p:cNvPr>
          <p:cNvSpPr/>
          <p:nvPr/>
        </p:nvSpPr>
        <p:spPr>
          <a:xfrm>
            <a:off x="895621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8867EFC3-4C69-4ADA-B7B5-66440274E7E4}"/>
              </a:ext>
            </a:extLst>
          </p:cNvPr>
          <p:cNvSpPr/>
          <p:nvPr/>
        </p:nvSpPr>
        <p:spPr>
          <a:xfrm>
            <a:off x="8956218" y="360718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A2D2C317-D913-45C1-B13F-903AF7EDB66B}"/>
              </a:ext>
            </a:extLst>
          </p:cNvPr>
          <p:cNvSpPr/>
          <p:nvPr/>
        </p:nvSpPr>
        <p:spPr>
          <a:xfrm>
            <a:off x="5644897" y="3212153"/>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7BBE3436-8BC2-4528-AA2B-66DBCC54E3B9}"/>
              </a:ext>
            </a:extLst>
          </p:cNvPr>
          <p:cNvSpPr/>
          <p:nvPr/>
        </p:nvSpPr>
        <p:spPr>
          <a:xfrm>
            <a:off x="5604077" y="3391984"/>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7612A92D-5BCC-4E03-B9A5-E612D9BC6DD1}"/>
              </a:ext>
            </a:extLst>
          </p:cNvPr>
          <p:cNvSpPr/>
          <p:nvPr/>
        </p:nvSpPr>
        <p:spPr>
          <a:xfrm>
            <a:off x="5604077" y="3548266"/>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0EEA35B0-B402-4241-A0C9-D678407A20D5}"/>
              </a:ext>
            </a:extLst>
          </p:cNvPr>
          <p:cNvSpPr/>
          <p:nvPr/>
        </p:nvSpPr>
        <p:spPr>
          <a:xfrm>
            <a:off x="5604077" y="3728097"/>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9E0BAFDF-4439-474A-9B41-0EC849A32749}"/>
              </a:ext>
            </a:extLst>
          </p:cNvPr>
          <p:cNvSpPr/>
          <p:nvPr/>
        </p:nvSpPr>
        <p:spPr>
          <a:xfrm>
            <a:off x="5603995" y="3916385"/>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8B69A536-70D8-463D-92F5-F1CA9CC97063}"/>
              </a:ext>
            </a:extLst>
          </p:cNvPr>
          <p:cNvSpPr/>
          <p:nvPr/>
        </p:nvSpPr>
        <p:spPr>
          <a:xfrm>
            <a:off x="4418584" y="725429"/>
            <a:ext cx="3893695"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Additional Controls</a:t>
            </a:r>
          </a:p>
        </p:txBody>
      </p:sp>
      <p:pic>
        <p:nvPicPr>
          <p:cNvPr id="8" name="Picture 7">
            <a:extLst>
              <a:ext uri="{FF2B5EF4-FFF2-40B4-BE49-F238E27FC236}">
                <a16:creationId xmlns:a16="http://schemas.microsoft.com/office/drawing/2014/main" id="{80E787E0-3EB4-43A3-BA2E-6A81E99698A6}"/>
              </a:ext>
            </a:extLst>
          </p:cNvPr>
          <p:cNvPicPr>
            <a:picLocks noChangeAspect="1"/>
          </p:cNvPicPr>
          <p:nvPr/>
        </p:nvPicPr>
        <p:blipFill>
          <a:blip r:embed="rId7"/>
          <a:stretch>
            <a:fillRect/>
          </a:stretch>
        </p:blipFill>
        <p:spPr>
          <a:xfrm>
            <a:off x="873579" y="2007053"/>
            <a:ext cx="4390462" cy="3711229"/>
          </a:xfrm>
          <a:prstGeom prst="rect">
            <a:avLst/>
          </a:prstGeom>
          <a:ln w="3175">
            <a:solidFill>
              <a:schemeClr val="tx1"/>
            </a:solidFill>
          </a:ln>
        </p:spPr>
      </p:pic>
    </p:spTree>
    <p:custDataLst>
      <p:tags r:id="rId1"/>
    </p:custDataLst>
    <p:extLst>
      <p:ext uri="{BB962C8B-B14F-4D97-AF65-F5344CB8AC3E}">
        <p14:creationId xmlns:p14="http://schemas.microsoft.com/office/powerpoint/2010/main" val="634969705"/>
      </p:ext>
    </p:extLst>
  </p:cSld>
  <p:clrMapOvr>
    <a:masterClrMapping/>
  </p:clrMapOvr>
  <mc:AlternateContent xmlns:mc="http://schemas.openxmlformats.org/markup-compatibility/2006" xmlns:p14="http://schemas.microsoft.com/office/powerpoint/2010/main">
    <mc:Choice Requires="p14">
      <p:transition spd="slow" p14:dur="2000" advTm="70223"/>
    </mc:Choice>
    <mc:Fallback xmlns="">
      <p:transition spd="slow" advTm="70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anim calcmode="lin" valueType="num">
                                      <p:cBhvr>
                                        <p:cTn id="32" dur="2000" fill="hold"/>
                                        <p:tgtEl>
                                          <p:spTgt spid="22"/>
                                        </p:tgtEl>
                                        <p:attrNameLst>
                                          <p:attrName>ppt_w</p:attrName>
                                        </p:attrNameLst>
                                      </p:cBhvr>
                                      <p:tavLst>
                                        <p:tav tm="0" fmla="#ppt_w*sin(2.5*pi*$)">
                                          <p:val>
                                            <p:fltVal val="0"/>
                                          </p:val>
                                        </p:tav>
                                        <p:tav tm="100000">
                                          <p:val>
                                            <p:fltVal val="1"/>
                                          </p:val>
                                        </p:tav>
                                      </p:tavLst>
                                    </p:anim>
                                    <p:anim calcmode="lin" valueType="num">
                                      <p:cBhvr>
                                        <p:cTn id="3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5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000"/>
                                        <p:tgtEl>
                                          <p:spTgt spid="20"/>
                                        </p:tgtEl>
                                      </p:cBhvr>
                                    </p:animEffect>
                                    <p:anim calcmode="lin" valueType="num">
                                      <p:cBhvr>
                                        <p:cTn id="43" dur="2000" fill="hold"/>
                                        <p:tgtEl>
                                          <p:spTgt spid="20"/>
                                        </p:tgtEl>
                                        <p:attrNameLst>
                                          <p:attrName>ppt_w</p:attrName>
                                        </p:attrNameLst>
                                      </p:cBhvr>
                                      <p:tavLst>
                                        <p:tav tm="0" fmla="#ppt_w*sin(2.5*pi*$)">
                                          <p:val>
                                            <p:fltVal val="0"/>
                                          </p:val>
                                        </p:tav>
                                        <p:tav tm="100000">
                                          <p:val>
                                            <p:fltVal val="1"/>
                                          </p:val>
                                        </p:tav>
                                      </p:tavLst>
                                    </p:anim>
                                    <p:anim calcmode="lin" valueType="num">
                                      <p:cBhvr>
                                        <p:cTn id="4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2000"/>
                                        <p:tgtEl>
                                          <p:spTgt spid="23"/>
                                        </p:tgtEl>
                                      </p:cBhvr>
                                    </p:animEffect>
                                    <p:anim calcmode="lin" valueType="num">
                                      <p:cBhvr>
                                        <p:cTn id="50" dur="2000" fill="hold"/>
                                        <p:tgtEl>
                                          <p:spTgt spid="23"/>
                                        </p:tgtEl>
                                        <p:attrNameLst>
                                          <p:attrName>ppt_w</p:attrName>
                                        </p:attrNameLst>
                                      </p:cBhvr>
                                      <p:tavLst>
                                        <p:tav tm="0" fmla="#ppt_w*sin(2.5*pi*$)">
                                          <p:val>
                                            <p:fltVal val="0"/>
                                          </p:val>
                                        </p:tav>
                                        <p:tav tm="100000">
                                          <p:val>
                                            <p:fltVal val="1"/>
                                          </p:val>
                                        </p:tav>
                                      </p:tavLst>
                                    </p:anim>
                                    <p:anim calcmode="lin" valueType="num">
                                      <p:cBhvr>
                                        <p:cTn id="5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2000"/>
                                        <p:tgtEl>
                                          <p:spTgt spid="25"/>
                                        </p:tgtEl>
                                      </p:cBhvr>
                                    </p:animEffect>
                                    <p:anim calcmode="lin" valueType="num">
                                      <p:cBhvr>
                                        <p:cTn id="61" dur="2000" fill="hold"/>
                                        <p:tgtEl>
                                          <p:spTgt spid="25"/>
                                        </p:tgtEl>
                                        <p:attrNameLst>
                                          <p:attrName>ppt_w</p:attrName>
                                        </p:attrNameLst>
                                      </p:cBhvr>
                                      <p:tavLst>
                                        <p:tav tm="0" fmla="#ppt_w*sin(2.5*pi*$)">
                                          <p:val>
                                            <p:fltVal val="0"/>
                                          </p:val>
                                        </p:tav>
                                        <p:tav tm="100000">
                                          <p:val>
                                            <p:fltVal val="1"/>
                                          </p:val>
                                        </p:tav>
                                      </p:tavLst>
                                    </p:anim>
                                    <p:anim calcmode="lin" valueType="num">
                                      <p:cBhvr>
                                        <p:cTn id="62"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000"/>
                                        <p:tgtEl>
                                          <p:spTgt spid="26"/>
                                        </p:tgtEl>
                                      </p:cBhvr>
                                    </p:animEffect>
                                    <p:anim calcmode="lin" valueType="num">
                                      <p:cBhvr>
                                        <p:cTn id="68" dur="2000" fill="hold"/>
                                        <p:tgtEl>
                                          <p:spTgt spid="26"/>
                                        </p:tgtEl>
                                        <p:attrNameLst>
                                          <p:attrName>ppt_w</p:attrName>
                                        </p:attrNameLst>
                                      </p:cBhvr>
                                      <p:tavLst>
                                        <p:tav tm="0" fmla="#ppt_w*sin(2.5*pi*$)">
                                          <p:val>
                                            <p:fltVal val="0"/>
                                          </p:val>
                                        </p:tav>
                                        <p:tav tm="100000">
                                          <p:val>
                                            <p:fltVal val="1"/>
                                          </p:val>
                                        </p:tav>
                                      </p:tavLst>
                                    </p:anim>
                                    <p:anim calcmode="lin" valueType="num">
                                      <p:cBhvr>
                                        <p:cTn id="69"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0" nodeType="clickEffect">
                                  <p:stCondLst>
                                    <p:cond delay="0"/>
                                  </p:stCondLst>
                                  <p:childTnLst>
                                    <p:set>
                                      <p:cBhvr>
                                        <p:cTn id="73" dur="1" fill="hold">
                                          <p:stCondLst>
                                            <p:cond delay="0"/>
                                          </p:stCondLst>
                                        </p:cTn>
                                        <p:tgtEl>
                                          <p:spTgt spid="5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000"/>
                                        <p:tgtEl>
                                          <p:spTgt spid="28"/>
                                        </p:tgtEl>
                                      </p:cBhvr>
                                    </p:animEffect>
                                    <p:anim calcmode="lin" valueType="num">
                                      <p:cBhvr>
                                        <p:cTn id="79" dur="2000" fill="hold"/>
                                        <p:tgtEl>
                                          <p:spTgt spid="28"/>
                                        </p:tgtEl>
                                        <p:attrNameLst>
                                          <p:attrName>ppt_w</p:attrName>
                                        </p:attrNameLst>
                                      </p:cBhvr>
                                      <p:tavLst>
                                        <p:tav tm="0" fmla="#ppt_w*sin(2.5*pi*$)">
                                          <p:val>
                                            <p:fltVal val="0"/>
                                          </p:val>
                                        </p:tav>
                                        <p:tav tm="100000">
                                          <p:val>
                                            <p:fltVal val="1"/>
                                          </p:val>
                                        </p:tav>
                                      </p:tavLst>
                                    </p:anim>
                                    <p:anim calcmode="lin" valueType="num">
                                      <p:cBhvr>
                                        <p:cTn id="80"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2000"/>
                                        <p:tgtEl>
                                          <p:spTgt spid="27"/>
                                        </p:tgtEl>
                                      </p:cBhvr>
                                    </p:animEffect>
                                    <p:anim calcmode="lin" valueType="num">
                                      <p:cBhvr>
                                        <p:cTn id="86" dur="2000" fill="hold"/>
                                        <p:tgtEl>
                                          <p:spTgt spid="27"/>
                                        </p:tgtEl>
                                        <p:attrNameLst>
                                          <p:attrName>ppt_w</p:attrName>
                                        </p:attrNameLst>
                                      </p:cBhvr>
                                      <p:tavLst>
                                        <p:tav tm="0" fmla="#ppt_w*sin(2.5*pi*$)">
                                          <p:val>
                                            <p:fltVal val="0"/>
                                          </p:val>
                                        </p:tav>
                                        <p:tav tm="100000">
                                          <p:val>
                                            <p:fltVal val="1"/>
                                          </p:val>
                                        </p:tav>
                                      </p:tavLst>
                                    </p:anim>
                                    <p:anim calcmode="lin" valueType="num">
                                      <p:cBhvr>
                                        <p:cTn id="87"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0" nodeType="clickEffect">
                                  <p:stCondLst>
                                    <p:cond delay="0"/>
                                  </p:stCondLst>
                                  <p:childTnLst>
                                    <p:set>
                                      <p:cBhvr>
                                        <p:cTn id="91" dur="1" fill="hold">
                                          <p:stCondLst>
                                            <p:cond delay="0"/>
                                          </p:stCondLst>
                                        </p:cTn>
                                        <p:tgtEl>
                                          <p:spTgt spid="5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2000"/>
                                        <p:tgtEl>
                                          <p:spTgt spid="29"/>
                                        </p:tgtEl>
                                      </p:cBhvr>
                                    </p:animEffect>
                                    <p:anim calcmode="lin" valueType="num">
                                      <p:cBhvr>
                                        <p:cTn id="97" dur="2000" fill="hold"/>
                                        <p:tgtEl>
                                          <p:spTgt spid="29"/>
                                        </p:tgtEl>
                                        <p:attrNameLst>
                                          <p:attrName>ppt_w</p:attrName>
                                        </p:attrNameLst>
                                      </p:cBhvr>
                                      <p:tavLst>
                                        <p:tav tm="0" fmla="#ppt_w*sin(2.5*pi*$)">
                                          <p:val>
                                            <p:fltVal val="0"/>
                                          </p:val>
                                        </p:tav>
                                        <p:tav tm="100000">
                                          <p:val>
                                            <p:fltVal val="1"/>
                                          </p:val>
                                        </p:tav>
                                      </p:tavLst>
                                    </p:anim>
                                    <p:anim calcmode="lin" valueType="num">
                                      <p:cBhvr>
                                        <p:cTn id="98"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2000"/>
                                        <p:tgtEl>
                                          <p:spTgt spid="30"/>
                                        </p:tgtEl>
                                      </p:cBhvr>
                                    </p:animEffect>
                                    <p:anim calcmode="lin" valueType="num">
                                      <p:cBhvr>
                                        <p:cTn id="104" dur="2000" fill="hold"/>
                                        <p:tgtEl>
                                          <p:spTgt spid="30"/>
                                        </p:tgtEl>
                                        <p:attrNameLst>
                                          <p:attrName>ppt_w</p:attrName>
                                        </p:attrNameLst>
                                      </p:cBhvr>
                                      <p:tavLst>
                                        <p:tav tm="0" fmla="#ppt_w*sin(2.5*pi*$)">
                                          <p:val>
                                            <p:fltVal val="0"/>
                                          </p:val>
                                        </p:tav>
                                        <p:tav tm="100000">
                                          <p:val>
                                            <p:fltVal val="1"/>
                                          </p:val>
                                        </p:tav>
                                      </p:tavLst>
                                    </p:anim>
                                    <p:anim calcmode="lin" valueType="num">
                                      <p:cBhvr>
                                        <p:cTn id="105"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
                                        </p:tgtEl>
                                        <p:attrNameLst>
                                          <p:attrName>style.visibility</p:attrName>
                                        </p:attrNameLst>
                                      </p:cBhvr>
                                      <p:to>
                                        <p:strVal val="visible"/>
                                      </p:to>
                                    </p:set>
                                    <p:animEffect transition="in" filter="fade">
                                      <p:cBhvr>
                                        <p:cTn id="1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 grpId="0" animBg="1"/>
      <p:bldP spid="23" grpId="0" animBg="1"/>
      <p:bldP spid="22" grpId="0" animBg="1"/>
      <p:bldP spid="25" grpId="0" animBg="1"/>
      <p:bldP spid="26" grpId="0" animBg="1"/>
      <p:bldP spid="27" grpId="0" animBg="1"/>
      <p:bldP spid="28" grpId="0" animBg="1"/>
      <p:bldP spid="29" grpId="0" animBg="1"/>
      <p:bldP spid="30" grpId="0" animBg="1"/>
      <p:bldP spid="51" grpId="0" animBg="1"/>
      <p:bldP spid="53" grpId="0" animBg="1"/>
      <p:bldP spid="55" grpId="0" animBg="1"/>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3329</TotalTime>
  <Words>1178</Words>
  <Application>Microsoft Office PowerPoint</Application>
  <PresentationFormat>Widescreen</PresentationFormat>
  <Paragraphs>147</Paragraphs>
  <Slides>9</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Calibri</vt:lpstr>
      <vt:lpstr>Calibri Light</vt:lpstr>
      <vt:lpstr>Tw Cen MT</vt:lpstr>
      <vt:lpstr>ヒラギノ角ゴ Pro W3</vt:lpstr>
      <vt:lpstr>Droplet</vt:lpstr>
      <vt:lpstr>Custom Design</vt:lpstr>
      <vt:lpstr>NASA Web World Wind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90</cp:revision>
  <dcterms:created xsi:type="dcterms:W3CDTF">2019-03-19T03:20:10Z</dcterms:created>
  <dcterms:modified xsi:type="dcterms:W3CDTF">2019-05-01T06:07:04Z</dcterms:modified>
</cp:coreProperties>
</file>